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76" r:id="rId4"/>
    <p:sldId id="286" r:id="rId5"/>
    <p:sldId id="271" r:id="rId6"/>
    <p:sldId id="288" r:id="rId7"/>
    <p:sldId id="289" r:id="rId8"/>
    <p:sldId id="290" r:id="rId9"/>
    <p:sldId id="283" r:id="rId10"/>
    <p:sldId id="299" r:id="rId11"/>
    <p:sldId id="301" r:id="rId12"/>
    <p:sldId id="291" r:id="rId13"/>
    <p:sldId id="302" r:id="rId14"/>
    <p:sldId id="292" r:id="rId15"/>
    <p:sldId id="300" r:id="rId16"/>
    <p:sldId id="297" r:id="rId17"/>
    <p:sldId id="303" r:id="rId18"/>
    <p:sldId id="295" r:id="rId19"/>
    <p:sldId id="269" r:id="rId20"/>
    <p:sldId id="293" r:id="rId21"/>
    <p:sldId id="294" r:id="rId22"/>
    <p:sldId id="296" r:id="rId23"/>
    <p:sldId id="298" r:id="rId2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5E72D6E-50F7-B347-BAD2-7BAFC87A6F66}">
          <p14:sldIdLst>
            <p14:sldId id="256"/>
            <p14:sldId id="287"/>
            <p14:sldId id="276"/>
            <p14:sldId id="286"/>
            <p14:sldId id="271"/>
            <p14:sldId id="288"/>
            <p14:sldId id="289"/>
            <p14:sldId id="290"/>
            <p14:sldId id="283"/>
            <p14:sldId id="299"/>
            <p14:sldId id="301"/>
            <p14:sldId id="291"/>
            <p14:sldId id="302"/>
            <p14:sldId id="292"/>
            <p14:sldId id="300"/>
            <p14:sldId id="297"/>
            <p14:sldId id="303"/>
            <p14:sldId id="295"/>
            <p14:sldId id="269"/>
            <p14:sldId id="293"/>
            <p14:sldId id="294"/>
            <p14:sldId id="296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49" autoAdjust="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9FD2-50F1-4E66-89FA-60AAA507DD4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DC51-7A33-402A-A838-A664AF86F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b-NO" dirty="0">
                <a:latin typeface="Calibri" charset="0"/>
              </a:rPr>
              <a:t>Verdens nordligste landsleir, i midnattssol!</a:t>
            </a:r>
          </a:p>
          <a:p>
            <a:r>
              <a:rPr lang="nb-NO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Nord er en landsleir for Norges speiderforbund og våre mange speidervenner, fra 1.-8. juli 2017 i Bodø.</a:t>
            </a:r>
          </a:p>
          <a:p>
            <a:r>
              <a:rPr lang="nb-NO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 2001 var det landsleir i Fredrikstad. Etter det har vi reist mot øst til </a:t>
            </a:r>
            <a:r>
              <a:rPr lang="nb-NO" sz="1200" kern="1200" dirty="0" err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Ingelsrud</a:t>
            </a:r>
            <a:r>
              <a:rPr lang="nb-NO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, mot vest til Åndalsnes, mot sør til Stavanger og i 2017 reiser vi mot Nord!</a:t>
            </a:r>
            <a:endParaRPr lang="nb-NO" dirty="0">
              <a:latin typeface="Calibri" charset="0"/>
            </a:endParaRPr>
          </a:p>
        </p:txBody>
      </p:sp>
      <p:sp>
        <p:nvSpPr>
          <p:cNvPr id="1945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D5A19B-E173-764F-8CE7-78C3E137BEA4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69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BDE74-D281-844F-ABA9-B3A5DCBDB2C7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424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Reise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Legitimasjon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flyreise</a:t>
            </a:r>
            <a:endParaRPr lang="en-US" baseline="0" dirty="0" smtClean="0"/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gyldig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legitimasjon</a:t>
            </a:r>
            <a:r>
              <a:rPr lang="en-US" baseline="0" dirty="0" smtClean="0"/>
              <a:t>, tar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. For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reiseleder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fungere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foresatt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gå</a:t>
            </a:r>
            <a:r>
              <a:rPr lang="en-US" baseline="0" dirty="0" smtClean="0"/>
              <a:t> god for den </a:t>
            </a:r>
            <a:r>
              <a:rPr lang="en-US" baseline="0" dirty="0" err="1" smtClean="0"/>
              <a:t>enkeltes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identitet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Pakking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bagasje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sekken</a:t>
            </a:r>
            <a:r>
              <a:rPr lang="en-US" baseline="0" dirty="0" smtClean="0"/>
              <a:t> din,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fint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DC51-7A33-402A-A838-A664AF86F1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7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DC51-7A33-402A-A838-A664AF86F1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Følg oss på </a:t>
            </a:r>
            <a:r>
              <a:rPr lang="nb-NO" dirty="0" err="1"/>
              <a:t>Facebook</a:t>
            </a:r>
            <a:r>
              <a:rPr lang="nb-NO" dirty="0"/>
              <a:t>, </a:t>
            </a:r>
            <a:r>
              <a:rPr lang="nb-NO" dirty="0" err="1"/>
              <a:t>Instagram</a:t>
            </a:r>
            <a:r>
              <a:rPr lang="nb-NO" dirty="0"/>
              <a:t> og nord2017.no!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BDE74-D281-844F-ABA9-B3A5DCBDB2C7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61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3"/>
            <a:ext cx="1080120" cy="9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0232" y="260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0D191F-EAED-F349-AF50-98CF426CADE0}" type="datetimeFigureOut">
              <a:rPr lang="nb-NO"/>
              <a:pPr>
                <a:defRPr/>
              </a:pPr>
              <a:t>05.06.2017</a:t>
            </a:fld>
            <a:endParaRPr lang="nb-NO"/>
          </a:p>
        </p:txBody>
      </p:sp>
      <p:sp>
        <p:nvSpPr>
          <p:cNvPr id="3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B66406-5384-2D4D-AC9A-B3413DECA4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F9A290-E81D-9B43-8E7C-6E063DA1540E}" type="datetimeFigureOut">
              <a:rPr lang="nb-NO"/>
              <a:pPr>
                <a:defRPr/>
              </a:pPr>
              <a:t>05.06.2017</a:t>
            </a:fld>
            <a:endParaRPr lang="nb-NO"/>
          </a:p>
        </p:txBody>
      </p:sp>
      <p:sp>
        <p:nvSpPr>
          <p:cNvPr id="3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A938EC-8778-1641-9F44-D428FBC7C9E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91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>
          <a:xfrm rot="163302">
            <a:off x="594009" y="320804"/>
            <a:ext cx="5159750" cy="5156565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6019800" y="1831797"/>
            <a:ext cx="2757542" cy="35736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2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7BC8E4-DD1A-1243-9930-64DD59DC2693}" type="datetimeFigureOut">
              <a:rPr lang="nb-NO"/>
              <a:pPr>
                <a:defRPr/>
              </a:pPr>
              <a:t>05.06.2017</a:t>
            </a:fld>
            <a:endParaRPr lang="nb-NO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4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586D90-54E6-E542-80B5-9DF1AB5FEA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02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>
          <a:xfrm rot="768217">
            <a:off x="690987" y="562608"/>
            <a:ext cx="3948754" cy="3946317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 rot="21162599">
            <a:off x="4902892" y="1624830"/>
            <a:ext cx="3462358" cy="3467431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 rot="1043574">
            <a:off x="236555" y="4657167"/>
            <a:ext cx="3842964" cy="5687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6"/>
          </p:nvPr>
        </p:nvSpPr>
        <p:spPr>
          <a:xfrm rot="21384847">
            <a:off x="5217245" y="5208317"/>
            <a:ext cx="3473231" cy="405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17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2754BB-000F-5844-B08A-38DF5E0D18BE}" type="datetimeFigureOut">
              <a:rPr lang="nb-NO"/>
              <a:pPr>
                <a:defRPr/>
              </a:pPr>
              <a:t>05.06.2017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603413-51CC-4F47-9914-0BA8314484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92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64796"/>
            <a:ext cx="1080120" cy="9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6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2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3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D52F-6699-4D96-9B19-13ED4C696E5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5255-5FA0-45C6-95C2-0FA60D6892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31" y="6441713"/>
            <a:ext cx="1970763" cy="30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andabergspeidergruppe" TargetMode="External"/><Relationship Id="rId2" Type="http://schemas.openxmlformats.org/officeDocument/2006/relationships/hyperlink" Target="http://www.randabergspeidergruppe.no/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7772400" cy="175557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sz="2700" b="1" dirty="0" smtClean="0"/>
              <a:t>Randaberg Speidergruppe</a:t>
            </a:r>
            <a:br>
              <a:rPr lang="nb-NO" sz="2700" b="1" dirty="0" smtClean="0"/>
            </a:br>
            <a:r>
              <a:rPr lang="nb-NO" sz="2000" b="1" dirty="0" smtClean="0"/>
              <a:t>Foreldremøte 06.06.2017</a:t>
            </a:r>
            <a:r>
              <a:rPr lang="nb-NO" sz="2700" b="1" dirty="0" smtClean="0"/>
              <a:t/>
            </a:r>
            <a:br>
              <a:rPr lang="nb-NO" sz="2700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316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b-NO" dirty="0" smtClean="0"/>
              <a:t>Reise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b-NO" sz="1800" b="1" dirty="0" smtClean="0"/>
              <a:t>Oppmøte</a:t>
            </a:r>
            <a:r>
              <a:rPr lang="nb-NO" sz="1800" dirty="0" smtClean="0"/>
              <a:t> - Sola Flyplass - </a:t>
            </a:r>
            <a:r>
              <a:rPr lang="nb-NO" sz="1800" dirty="0"/>
              <a:t>A</a:t>
            </a:r>
            <a:r>
              <a:rPr lang="nb-NO" sz="1800" dirty="0" smtClean="0"/>
              <a:t>vgangshallen:</a:t>
            </a:r>
          </a:p>
          <a:p>
            <a:pPr lvl="1"/>
            <a:r>
              <a:rPr lang="nb-NO" sz="1400" dirty="0" smtClean="0"/>
              <a:t>Dato: 30.06.17</a:t>
            </a:r>
          </a:p>
          <a:p>
            <a:pPr lvl="1"/>
            <a:r>
              <a:rPr lang="nb-NO" sz="1400" dirty="0" smtClean="0"/>
              <a:t>Klokken: </a:t>
            </a:r>
            <a:r>
              <a:rPr lang="nb-NO" sz="1400" dirty="0" smtClean="0"/>
              <a:t>04:00</a:t>
            </a:r>
            <a:endParaRPr lang="nb-NO" sz="1400" dirty="0" smtClean="0"/>
          </a:p>
          <a:p>
            <a:pPr lvl="1"/>
            <a:r>
              <a:rPr lang="nb-NO" sz="1400" dirty="0" smtClean="0"/>
              <a:t>Meld fra til reiseleder Hilde Løge ved ankomst, og få instruks om innsjekk.</a:t>
            </a:r>
            <a:endParaRPr lang="nb-NO" sz="1800" dirty="0"/>
          </a:p>
          <a:p>
            <a:endParaRPr lang="nb-NO" sz="1800" dirty="0" smtClean="0"/>
          </a:p>
          <a:p>
            <a:r>
              <a:rPr lang="nb-NO" sz="1800" b="1" dirty="0" smtClean="0"/>
              <a:t>Retur</a:t>
            </a:r>
            <a:r>
              <a:rPr lang="nb-NO" sz="1800" dirty="0" smtClean="0"/>
              <a:t> – Sola Flyplass – Ankomsthallen:</a:t>
            </a:r>
          </a:p>
          <a:p>
            <a:pPr lvl="1"/>
            <a:r>
              <a:rPr lang="nb-NO" sz="1400" dirty="0" smtClean="0"/>
              <a:t>Dato: 08.07.17</a:t>
            </a:r>
          </a:p>
          <a:p>
            <a:pPr lvl="1"/>
            <a:r>
              <a:rPr lang="nb-NO" sz="1400" dirty="0" smtClean="0"/>
              <a:t>Klokken: </a:t>
            </a:r>
            <a:r>
              <a:rPr lang="nb-NO" sz="1400" dirty="0" smtClean="0"/>
              <a:t>12:55</a:t>
            </a:r>
            <a:endParaRPr lang="nb-NO" sz="1400" dirty="0" smtClean="0"/>
          </a:p>
          <a:p>
            <a:pPr lvl="1"/>
            <a:r>
              <a:rPr lang="nb-NO" sz="1400" dirty="0" smtClean="0"/>
              <a:t>Meld fra til reiseleder Hilde Løge når dere har hentet deres speider og drar.</a:t>
            </a:r>
          </a:p>
          <a:p>
            <a:endParaRPr lang="nb-NO" sz="1800" dirty="0" smtClean="0"/>
          </a:p>
          <a:p>
            <a:r>
              <a:rPr lang="nb-NO" sz="1400" dirty="0" smtClean="0"/>
              <a:t>Vi reiser i Speiderskjorte og Skjerf </a:t>
            </a:r>
          </a:p>
          <a:p>
            <a:r>
              <a:rPr lang="nb-NO" sz="1400" dirty="0" smtClean="0"/>
              <a:t>Pakk Tursekken som innsjekkingsbagasje (</a:t>
            </a:r>
            <a:r>
              <a:rPr lang="nb-NO" sz="1400" dirty="0" err="1" smtClean="0"/>
              <a:t>max</a:t>
            </a:r>
            <a:r>
              <a:rPr lang="nb-NO" sz="1400" dirty="0" smtClean="0"/>
              <a:t> 20 kg)</a:t>
            </a:r>
          </a:p>
          <a:p>
            <a:r>
              <a:rPr lang="nb-NO" sz="1400" dirty="0" smtClean="0"/>
              <a:t>Pakk Dagstursekken </a:t>
            </a:r>
            <a:r>
              <a:rPr lang="nb-NO" sz="1400" dirty="0"/>
              <a:t>som</a:t>
            </a:r>
            <a:r>
              <a:rPr lang="nb-NO" sz="1400" b="1" dirty="0"/>
              <a:t> </a:t>
            </a:r>
            <a:r>
              <a:rPr lang="nb-NO" sz="1400" b="1" dirty="0" smtClean="0"/>
              <a:t>håndbagasje</a:t>
            </a:r>
            <a:r>
              <a:rPr lang="nb-NO" sz="1400" dirty="0" smtClean="0"/>
              <a:t> (</a:t>
            </a:r>
            <a:r>
              <a:rPr lang="nb-NO" sz="1400" dirty="0" err="1" smtClean="0"/>
              <a:t>max</a:t>
            </a:r>
            <a:r>
              <a:rPr lang="nb-NO" sz="1400" dirty="0" smtClean="0"/>
              <a:t> </a:t>
            </a:r>
            <a:r>
              <a:rPr lang="nb-NO" sz="1400" dirty="0"/>
              <a:t>8</a:t>
            </a:r>
            <a:r>
              <a:rPr lang="nb-NO" sz="1400" dirty="0" smtClean="0"/>
              <a:t> kg) </a:t>
            </a:r>
            <a:r>
              <a:rPr lang="nb-NO" sz="1400" dirty="0"/>
              <a:t>for reisen med:</a:t>
            </a:r>
          </a:p>
          <a:p>
            <a:pPr lvl="1"/>
            <a:r>
              <a:rPr lang="nb-NO" sz="1000" dirty="0" smtClean="0"/>
              <a:t>Lommepenger for reisen.</a:t>
            </a:r>
            <a:endParaRPr lang="nb-NO" sz="1000" dirty="0"/>
          </a:p>
          <a:p>
            <a:pPr lvl="1"/>
            <a:r>
              <a:rPr lang="nb-NO" sz="1000" dirty="0"/>
              <a:t>Lesestoff (hvis det ikke gjør deg flysyk) eller musikk du kan høre på.</a:t>
            </a:r>
          </a:p>
          <a:p>
            <a:pPr lvl="1"/>
            <a:r>
              <a:rPr lang="nb-NO" sz="1000" dirty="0"/>
              <a:t>Tøy du kan trenge </a:t>
            </a:r>
            <a:r>
              <a:rPr lang="nb-NO" sz="1000" dirty="0" smtClean="0"/>
              <a:t>underveis – husk vi skal gå fra flyplassen til leirområdet – Tursekken vil bli transportert bort til leiren fra flyplassen.</a:t>
            </a:r>
            <a:endParaRPr lang="nb-NO" sz="1000" dirty="0"/>
          </a:p>
          <a:p>
            <a:pPr lvl="1"/>
            <a:r>
              <a:rPr lang="nb-NO" sz="1000" dirty="0" smtClean="0"/>
              <a:t>Evt. medisiner</a:t>
            </a:r>
            <a:endParaRPr lang="nb-NO" sz="1000" dirty="0"/>
          </a:p>
          <a:p>
            <a:pPr lvl="1"/>
            <a:r>
              <a:rPr lang="nb-NO" sz="1000" dirty="0"/>
              <a:t>NB: Mat, drikke eller toalettsaker i håndbagasjen gir problemer i sikkerhetskontrollen.</a:t>
            </a:r>
          </a:p>
          <a:p>
            <a:endParaRPr lang="nb-NO" sz="1800" dirty="0" smtClean="0"/>
          </a:p>
          <a:p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0857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err="1" smtClean="0"/>
              <a:t>Reise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32048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Legitimasjon</a:t>
            </a:r>
            <a:r>
              <a:rPr lang="en-US" dirty="0"/>
              <a:t> for </a:t>
            </a:r>
            <a:r>
              <a:rPr lang="en-US" dirty="0" err="1" smtClean="0"/>
              <a:t>flyreise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gyldig</a:t>
            </a:r>
            <a:r>
              <a:rPr lang="en-US" dirty="0"/>
              <a:t> </a:t>
            </a:r>
            <a:r>
              <a:rPr lang="en-US" dirty="0" err="1"/>
              <a:t>legitimasjon</a:t>
            </a:r>
            <a:r>
              <a:rPr lang="en-US" dirty="0"/>
              <a:t>, tar </a:t>
            </a:r>
            <a:r>
              <a:rPr lang="en-US" dirty="0" err="1"/>
              <a:t>dette</a:t>
            </a:r>
            <a:r>
              <a:rPr lang="en-US" dirty="0"/>
              <a:t> med </a:t>
            </a:r>
            <a:r>
              <a:rPr lang="en-US" dirty="0" err="1"/>
              <a:t>seg</a:t>
            </a:r>
            <a:r>
              <a:rPr lang="en-US" dirty="0"/>
              <a:t>. For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reiseleder</a:t>
            </a:r>
            <a:r>
              <a:rPr lang="en-US" dirty="0"/>
              <a:t> </a:t>
            </a:r>
            <a:r>
              <a:rPr lang="en-US" dirty="0" err="1"/>
              <a:t>fungere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en </a:t>
            </a:r>
            <a:r>
              <a:rPr lang="en-US" dirty="0" err="1"/>
              <a:t>foresatt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god for den </a:t>
            </a:r>
            <a:r>
              <a:rPr lang="en-US" dirty="0" err="1"/>
              <a:t>enkeltes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Pakking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bagasje</a:t>
            </a:r>
            <a:r>
              <a:rPr lang="en-US" dirty="0"/>
              <a:t>. </a:t>
            </a:r>
            <a:r>
              <a:rPr lang="en-US" dirty="0" err="1"/>
              <a:t>Når</a:t>
            </a:r>
            <a:r>
              <a:rPr lang="en-US" dirty="0"/>
              <a:t> 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pakke</a:t>
            </a:r>
            <a:r>
              <a:rPr lang="en-US" dirty="0"/>
              <a:t> </a:t>
            </a:r>
            <a:r>
              <a:rPr lang="en-US" dirty="0" err="1"/>
              <a:t>sekken</a:t>
            </a:r>
            <a:r>
              <a:rPr lang="en-US" dirty="0"/>
              <a:t> din,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fint</a:t>
            </a:r>
            <a:r>
              <a:rPr lang="en-US" dirty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du </a:t>
            </a:r>
            <a:r>
              <a:rPr lang="en-US" dirty="0" err="1" smtClean="0"/>
              <a:t>pakker</a:t>
            </a:r>
            <a:r>
              <a:rPr lang="en-US" dirty="0" smtClean="0"/>
              <a:t> den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kompakt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mulig</a:t>
            </a:r>
            <a:r>
              <a:rPr lang="en-US" dirty="0" smtClean="0"/>
              <a:t>.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at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reimer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annet</a:t>
            </a:r>
            <a:r>
              <a:rPr lang="en-US" dirty="0" smtClean="0"/>
              <a:t> </a:t>
            </a:r>
            <a:r>
              <a:rPr lang="en-US" dirty="0" err="1" smtClean="0"/>
              <a:t>utstyr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henger</a:t>
            </a:r>
            <a:r>
              <a:rPr lang="en-US" dirty="0" smtClean="0"/>
              <a:t> </a:t>
            </a:r>
            <a:r>
              <a:rPr lang="en-US" dirty="0" err="1" smtClean="0"/>
              <a:t>løst</a:t>
            </a:r>
            <a:r>
              <a:rPr lang="en-US" dirty="0" smtClean="0"/>
              <a:t> </a:t>
            </a:r>
            <a:r>
              <a:rPr lang="en-US" dirty="0" err="1" smtClean="0"/>
              <a:t>utenpå</a:t>
            </a:r>
            <a:r>
              <a:rPr lang="en-US" dirty="0" smtClean="0"/>
              <a:t> </a:t>
            </a:r>
            <a:r>
              <a:rPr lang="en-US" dirty="0" err="1" smtClean="0"/>
              <a:t>sekken</a:t>
            </a:r>
            <a:r>
              <a:rPr lang="en-US" dirty="0" smtClean="0"/>
              <a:t>. </a:t>
            </a:r>
            <a:r>
              <a:rPr lang="en-US" dirty="0" err="1" smtClean="0"/>
              <a:t>Slikt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nemmelig</a:t>
            </a:r>
            <a:r>
              <a:rPr lang="en-US" dirty="0" smtClean="0"/>
              <a:t> en </a:t>
            </a:r>
            <a:r>
              <a:rPr lang="en-US" dirty="0" err="1" smtClean="0"/>
              <a:t>tendens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å </a:t>
            </a:r>
            <a:r>
              <a:rPr lang="en-US" dirty="0" err="1" smtClean="0"/>
              <a:t>sette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fast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sekken</a:t>
            </a:r>
            <a:r>
              <a:rPr lang="en-US" dirty="0" smtClean="0"/>
              <a:t> </a:t>
            </a:r>
            <a:r>
              <a:rPr lang="en-US" dirty="0" err="1" smtClean="0"/>
              <a:t>sendes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bagasjesorteringsannlegget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flyplassen</a:t>
            </a:r>
            <a:r>
              <a:rPr lang="en-US" dirty="0" smtClean="0"/>
              <a:t>, </a:t>
            </a:r>
            <a:r>
              <a:rPr lang="en-US" dirty="0" err="1" smtClean="0"/>
              <a:t>og</a:t>
            </a:r>
            <a:r>
              <a:rPr lang="en-US" dirty="0" smtClean="0"/>
              <a:t> da </a:t>
            </a:r>
            <a:r>
              <a:rPr lang="en-US" dirty="0" err="1" smtClean="0"/>
              <a:t>kan</a:t>
            </a:r>
            <a:r>
              <a:rPr lang="en-US" dirty="0" smtClean="0"/>
              <a:t> du </a:t>
            </a:r>
            <a:r>
              <a:rPr lang="en-US" dirty="0" err="1" smtClean="0"/>
              <a:t>risikere</a:t>
            </a:r>
            <a:r>
              <a:rPr lang="en-US" dirty="0" smtClean="0"/>
              <a:t> at </a:t>
            </a:r>
            <a:r>
              <a:rPr lang="en-US" dirty="0" err="1" smtClean="0"/>
              <a:t>sekken</a:t>
            </a:r>
            <a:r>
              <a:rPr lang="en-US" dirty="0" smtClean="0"/>
              <a:t> din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noe</a:t>
            </a:r>
            <a:r>
              <a:rPr lang="en-US" dirty="0" smtClean="0"/>
              <a:t> </a:t>
            </a:r>
            <a:r>
              <a:rPr lang="en-US" dirty="0" err="1" smtClean="0"/>
              <a:t>annet</a:t>
            </a:r>
            <a:r>
              <a:rPr lang="en-US" dirty="0" smtClean="0"/>
              <a:t> </a:t>
            </a:r>
            <a:r>
              <a:rPr lang="en-US" dirty="0" err="1" smtClean="0"/>
              <a:t>utstyr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ødelagt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reisen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ankomst</a:t>
            </a:r>
            <a:r>
              <a:rPr lang="en-US" dirty="0" smtClean="0"/>
              <a:t> </a:t>
            </a:r>
            <a:r>
              <a:rPr lang="en-US" dirty="0" err="1" smtClean="0"/>
              <a:t>Bodø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bagasjen</a:t>
            </a:r>
            <a:r>
              <a:rPr lang="en-US" dirty="0" smtClean="0"/>
              <a:t> </a:t>
            </a:r>
            <a:r>
              <a:rPr lang="en-US" dirty="0" err="1" smtClean="0"/>
              <a:t>bli</a:t>
            </a:r>
            <a:r>
              <a:rPr lang="en-US" dirty="0" smtClean="0"/>
              <a:t> </a:t>
            </a:r>
            <a:r>
              <a:rPr lang="en-US" dirty="0" err="1" smtClean="0"/>
              <a:t>lastet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biler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kjørt</a:t>
            </a:r>
            <a:r>
              <a:rPr lang="en-US" dirty="0" smtClean="0"/>
              <a:t> </a:t>
            </a:r>
            <a:r>
              <a:rPr lang="en-US" dirty="0" err="1" smtClean="0"/>
              <a:t>bort</a:t>
            </a:r>
            <a:r>
              <a:rPr lang="en-US" dirty="0" smtClean="0"/>
              <a:t>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speiderne</a:t>
            </a:r>
            <a:r>
              <a:rPr lang="en-US" dirty="0" smtClean="0"/>
              <a:t> </a:t>
            </a:r>
            <a:r>
              <a:rPr lang="en-US" dirty="0" err="1" smtClean="0"/>
              <a:t>selv</a:t>
            </a:r>
            <a:r>
              <a:rPr lang="en-US" dirty="0" smtClean="0"/>
              <a:t> </a:t>
            </a:r>
            <a:r>
              <a:rPr lang="en-US" dirty="0" err="1" smtClean="0"/>
              <a:t>går</a:t>
            </a:r>
            <a:r>
              <a:rPr lang="en-US" dirty="0" smtClean="0"/>
              <a:t> inn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leirområdet</a:t>
            </a:r>
            <a:r>
              <a:rPr lang="en-US" dirty="0" smtClean="0"/>
              <a:t> (ca </a:t>
            </a:r>
            <a:r>
              <a:rPr lang="en-US" dirty="0" smtClean="0"/>
              <a:t>45-50 min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viktig</a:t>
            </a:r>
            <a:r>
              <a:rPr lang="en-US" dirty="0" smtClean="0"/>
              <a:t> å </a:t>
            </a:r>
            <a:r>
              <a:rPr lang="en-US" dirty="0" err="1" smtClean="0"/>
              <a:t>vite</a:t>
            </a:r>
            <a:r>
              <a:rPr lang="en-US" dirty="0" smtClean="0"/>
              <a:t> at </a:t>
            </a:r>
            <a:r>
              <a:rPr lang="en-US" dirty="0" err="1" smtClean="0"/>
              <a:t>batteribanker</a:t>
            </a:r>
            <a:r>
              <a:rPr lang="en-US" dirty="0" smtClean="0"/>
              <a:t> </a:t>
            </a:r>
            <a:r>
              <a:rPr lang="en-US" dirty="0" err="1" smtClean="0"/>
              <a:t>må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håndbagasjen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hoverbards</a:t>
            </a:r>
            <a:r>
              <a:rPr lang="en-US" dirty="0" smtClean="0"/>
              <a:t>, </a:t>
            </a:r>
            <a:r>
              <a:rPr lang="en-US" dirty="0" err="1" smtClean="0"/>
              <a:t>ståhjulinger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lignende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tillatt</a:t>
            </a:r>
            <a:r>
              <a:rPr lang="en-US" dirty="0" smtClean="0"/>
              <a:t> å ta med om </a:t>
            </a:r>
            <a:r>
              <a:rPr lang="en-US" dirty="0" err="1" smtClean="0"/>
              <a:t>bord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fly.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20746130"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800" dirty="0" smtClean="0"/>
          </a:p>
          <a:p>
            <a:endParaRPr lang="nb-NO" sz="1800" dirty="0" smtClean="0"/>
          </a:p>
          <a:p>
            <a:endParaRPr lang="nb-NO" sz="1400" dirty="0" smtClean="0"/>
          </a:p>
          <a:p>
            <a:endParaRPr lang="nb-NO" sz="1800" dirty="0" smtClean="0"/>
          </a:p>
          <a:p>
            <a:endParaRPr lang="nb-NO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72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err="1" smtClean="0"/>
              <a:t>Lederbarn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som</a:t>
            </a:r>
            <a:r>
              <a:rPr lang="en-US" dirty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påmeldt</a:t>
            </a:r>
            <a:r>
              <a:rPr lang="en-US" dirty="0" smtClean="0"/>
              <a:t> </a:t>
            </a:r>
            <a:r>
              <a:rPr lang="en-US" dirty="0" err="1" smtClean="0"/>
              <a:t>lederbarn</a:t>
            </a:r>
            <a:r>
              <a:rPr lang="en-US" dirty="0" smtClean="0"/>
              <a:t> </a:t>
            </a:r>
            <a:r>
              <a:rPr lang="en-US" dirty="0" err="1" smtClean="0"/>
              <a:t>aktiviteten</a:t>
            </a:r>
            <a:r>
              <a:rPr lang="en-US" dirty="0" smtClean="0"/>
              <a:t> </a:t>
            </a:r>
            <a:r>
              <a:rPr lang="en-US" dirty="0" err="1" smtClean="0"/>
              <a:t>får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med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ulike</a:t>
            </a:r>
            <a:r>
              <a:rPr lang="en-US" dirty="0" smtClean="0"/>
              <a:t> </a:t>
            </a:r>
            <a:r>
              <a:rPr lang="en-US" dirty="0" err="1" smtClean="0"/>
              <a:t>speideraktiviteter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tillegg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lek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moro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får</a:t>
            </a:r>
            <a:r>
              <a:rPr lang="en-US" dirty="0" smtClean="0"/>
              <a:t> </a:t>
            </a:r>
            <a:r>
              <a:rPr lang="en-US" dirty="0" err="1" smtClean="0"/>
              <a:t>trene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bruk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kniv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førstehjelp</a:t>
            </a:r>
            <a:r>
              <a:rPr lang="en-US" dirty="0" smtClean="0"/>
              <a:t>,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enkel</a:t>
            </a:r>
            <a:r>
              <a:rPr lang="en-US" dirty="0" smtClean="0"/>
              <a:t> mat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gå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sin </a:t>
            </a:r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lille</a:t>
            </a:r>
            <a:r>
              <a:rPr lang="en-US" dirty="0" smtClean="0"/>
              <a:t> </a:t>
            </a:r>
            <a:r>
              <a:rPr lang="en-US" dirty="0" err="1" smtClean="0"/>
              <a:t>haik</a:t>
            </a:r>
            <a:r>
              <a:rPr lang="en-US" dirty="0" smtClean="0"/>
              <a:t>(</a:t>
            </a:r>
            <a:r>
              <a:rPr lang="en-US" dirty="0" err="1" smtClean="0"/>
              <a:t>samme</a:t>
            </a:r>
            <a:r>
              <a:rPr lang="en-US" dirty="0" smtClean="0"/>
              <a:t> </a:t>
            </a:r>
            <a:r>
              <a:rPr lang="en-US" dirty="0" err="1" smtClean="0"/>
              <a:t>varighet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de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aktivitetene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Hver</a:t>
            </a:r>
            <a:r>
              <a:rPr lang="en-US" dirty="0" smtClean="0"/>
              <a:t> dag </a:t>
            </a:r>
            <a:r>
              <a:rPr lang="en-US" dirty="0" err="1" smtClean="0"/>
              <a:t>må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påmeldt</a:t>
            </a:r>
            <a:r>
              <a:rPr lang="en-US" dirty="0" smtClean="0"/>
              <a:t> </a:t>
            </a:r>
            <a:r>
              <a:rPr lang="en-US" dirty="0" err="1" smtClean="0"/>
              <a:t>lederbarnaktiviteter</a:t>
            </a:r>
            <a:r>
              <a:rPr lang="en-US" dirty="0" smtClean="0"/>
              <a:t> ha med </a:t>
            </a:r>
            <a:r>
              <a:rPr lang="en-US" dirty="0" err="1" smtClean="0"/>
              <a:t>seg</a:t>
            </a:r>
            <a:r>
              <a:rPr lang="en-US" dirty="0" smtClean="0"/>
              <a:t> en </a:t>
            </a:r>
            <a:r>
              <a:rPr lang="en-US" dirty="0" err="1" smtClean="0"/>
              <a:t>sekk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pakket</a:t>
            </a:r>
            <a:r>
              <a:rPr lang="en-US" dirty="0" smtClean="0"/>
              <a:t> med.</a:t>
            </a:r>
          </a:p>
          <a:p>
            <a:r>
              <a:rPr lang="en-US" dirty="0" err="1" smtClean="0"/>
              <a:t>Sitteunderlag</a:t>
            </a:r>
            <a:endParaRPr lang="en-US" dirty="0" smtClean="0"/>
          </a:p>
          <a:p>
            <a:r>
              <a:rPr lang="en-US" dirty="0" err="1" smtClean="0"/>
              <a:t>Speiderkniv</a:t>
            </a:r>
            <a:endParaRPr lang="en-US" dirty="0" smtClean="0"/>
          </a:p>
          <a:p>
            <a:r>
              <a:rPr lang="en-US" dirty="0" smtClean="0"/>
              <a:t>Kopp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skje</a:t>
            </a:r>
            <a:endParaRPr lang="en-US" dirty="0" smtClean="0"/>
          </a:p>
          <a:p>
            <a:r>
              <a:rPr lang="en-US" dirty="0" err="1" smtClean="0"/>
              <a:t>Matpakke</a:t>
            </a:r>
            <a:endParaRPr lang="en-US" dirty="0" smtClean="0"/>
          </a:p>
          <a:p>
            <a:r>
              <a:rPr lang="en-US" dirty="0" err="1" smtClean="0"/>
              <a:t>Skift</a:t>
            </a:r>
            <a:endParaRPr lang="en-US" dirty="0" smtClean="0"/>
          </a:p>
          <a:p>
            <a:r>
              <a:rPr lang="en-US" dirty="0" err="1" smtClean="0"/>
              <a:t>Klær</a:t>
            </a:r>
            <a:r>
              <a:rPr lang="en-US" dirty="0" smtClean="0"/>
              <a:t>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vær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 anchor="t"/>
          <a:lstStyle/>
          <a:p>
            <a:pPr algn="l"/>
            <a:r>
              <a:rPr lang="nb-NO" dirty="0" smtClean="0"/>
              <a:t>Haik Vandrere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395536" y="1600200"/>
            <a:ext cx="7834064" cy="4525963"/>
          </a:xfrm>
        </p:spPr>
        <p:txBody>
          <a:bodyPr>
            <a:normAutofit/>
          </a:bodyPr>
          <a:lstStyle/>
          <a:p>
            <a:r>
              <a:rPr lang="nb-NO" sz="1800" dirty="0" smtClean="0"/>
              <a:t>Haike </a:t>
            </a:r>
            <a:r>
              <a:rPr lang="nb-NO" sz="1800" dirty="0" smtClean="0"/>
              <a:t>rute - </a:t>
            </a:r>
            <a:r>
              <a:rPr lang="nb-NO" sz="1800" dirty="0" smtClean="0"/>
              <a:t>Vilt</a:t>
            </a:r>
          </a:p>
          <a:p>
            <a:r>
              <a:rPr lang="nb-NO" sz="1800" dirty="0" smtClean="0"/>
              <a:t>I kombinert fjell og skog, mye over tregrensa.</a:t>
            </a:r>
          </a:p>
          <a:p>
            <a:r>
              <a:rPr lang="nb-NO" sz="1800" dirty="0" smtClean="0"/>
              <a:t>Lengde 10-15 km sti og uten sti</a:t>
            </a:r>
          </a:p>
          <a:p>
            <a:r>
              <a:rPr lang="nb-NO" sz="1800" dirty="0" smtClean="0"/>
              <a:t>Utfordringer: orientere seg i ukjent terreng med få ledelinjer, </a:t>
            </a:r>
            <a:r>
              <a:rPr lang="nb-NO" sz="1800" dirty="0" smtClean="0"/>
              <a:t> gå </a:t>
            </a:r>
            <a:r>
              <a:rPr lang="nb-NO" sz="1800" dirty="0" smtClean="0"/>
              <a:t>lengre.</a:t>
            </a:r>
            <a:endParaRPr lang="nb-NO" sz="1800" dirty="0"/>
          </a:p>
          <a:p>
            <a:endParaRPr lang="nb-NO" sz="1800" dirty="0" smtClean="0"/>
          </a:p>
          <a:p>
            <a:r>
              <a:rPr lang="nb-NO" sz="1800" dirty="0" smtClean="0"/>
              <a:t>Hva bør speiderne kunne for å gjennomføre denne?</a:t>
            </a:r>
          </a:p>
          <a:p>
            <a:r>
              <a:rPr lang="nb-NO" sz="1800" dirty="0" smtClean="0"/>
              <a:t>Minst 2 speidere må ha fordypningsmerket ”kart og kompass”</a:t>
            </a:r>
          </a:p>
          <a:p>
            <a:r>
              <a:rPr lang="nb-NO" sz="1800" dirty="0" smtClean="0"/>
              <a:t>Minst 2 speidere har fordypningsmerke ”førstehjelp”</a:t>
            </a:r>
          </a:p>
          <a:p>
            <a:r>
              <a:rPr lang="nb-NO" sz="1800" dirty="0" smtClean="0"/>
              <a:t>Minst halvparten av speiderne har vært på haik uten voksne før.</a:t>
            </a:r>
          </a:p>
          <a:p>
            <a:r>
              <a:rPr lang="nb-NO" sz="1800" dirty="0" smtClean="0"/>
              <a:t>Patruljen kan bruke </a:t>
            </a:r>
            <a:r>
              <a:rPr lang="nb-NO" sz="1800" dirty="0" smtClean="0"/>
              <a:t>kokeapparat </a:t>
            </a:r>
            <a:r>
              <a:rPr lang="nb-NO" sz="1800" dirty="0" smtClean="0"/>
              <a:t>for gass.</a:t>
            </a:r>
          </a:p>
          <a:p>
            <a:r>
              <a:rPr lang="nb-NO" sz="1800" dirty="0" smtClean="0"/>
              <a:t>Patruljen etterlever speiderlovens paragraf om å verne naturen.</a:t>
            </a:r>
          </a:p>
          <a:p>
            <a:r>
              <a:rPr lang="nb-NO" sz="1800" dirty="0" smtClean="0"/>
              <a:t>Patruljen vet hvordan de skal bevege seg i terrenget for å </a:t>
            </a:r>
            <a:r>
              <a:rPr lang="nb-NO" sz="1800" dirty="0" smtClean="0"/>
              <a:t>minimere </a:t>
            </a:r>
            <a:r>
              <a:rPr lang="nb-NO" sz="1800" dirty="0" smtClean="0"/>
              <a:t>risiko</a:t>
            </a:r>
          </a:p>
          <a:p>
            <a:endParaRPr lang="nb-NO" sz="1400" dirty="0" smtClean="0"/>
          </a:p>
          <a:p>
            <a:endParaRPr lang="nb-NO" sz="1800" dirty="0" smtClean="0"/>
          </a:p>
          <a:p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42204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err="1" smtClean="0"/>
              <a:t>Haik</a:t>
            </a:r>
            <a:r>
              <a:rPr lang="en-US" dirty="0" smtClean="0"/>
              <a:t> </a:t>
            </a:r>
            <a:r>
              <a:rPr lang="en-US" dirty="0" err="1" smtClean="0"/>
              <a:t>Stifinnere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Haike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- </a:t>
            </a:r>
            <a:r>
              <a:rPr lang="en-US" dirty="0" err="1"/>
              <a:t>i</a:t>
            </a:r>
            <a:r>
              <a:rPr lang="en-US" dirty="0" err="1" smtClean="0"/>
              <a:t>kke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vilt</a:t>
            </a:r>
            <a:endParaRPr lang="en-US" dirty="0" smtClean="0"/>
          </a:p>
          <a:p>
            <a:r>
              <a:rPr lang="en-US" dirty="0" err="1" smtClean="0"/>
              <a:t>Sti</a:t>
            </a:r>
            <a:r>
              <a:rPr lang="en-US" dirty="0" smtClean="0"/>
              <a:t> - </a:t>
            </a:r>
            <a:r>
              <a:rPr lang="en-US" dirty="0" err="1" smtClean="0"/>
              <a:t>skogsterreng</a:t>
            </a:r>
            <a:r>
              <a:rPr lang="en-US" dirty="0" smtClean="0"/>
              <a:t> med mange </a:t>
            </a:r>
            <a:r>
              <a:rPr lang="en-US" dirty="0" err="1" smtClean="0"/>
              <a:t>ledelinjer</a:t>
            </a:r>
            <a:r>
              <a:rPr lang="en-US" dirty="0" smtClean="0"/>
              <a:t>,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bratthet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med </a:t>
            </a:r>
            <a:r>
              <a:rPr lang="en-US" dirty="0" err="1" smtClean="0"/>
              <a:t>bemannet</a:t>
            </a:r>
            <a:r>
              <a:rPr lang="en-US" dirty="0" smtClean="0"/>
              <a:t> </a:t>
            </a:r>
            <a:r>
              <a:rPr lang="en-US" dirty="0" err="1" smtClean="0"/>
              <a:t>leirplass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Lengde</a:t>
            </a:r>
            <a:r>
              <a:rPr lang="en-US" dirty="0" smtClean="0"/>
              <a:t> 5-6 kilometer </a:t>
            </a:r>
            <a:r>
              <a:rPr lang="en-US" dirty="0" err="1" smtClean="0"/>
              <a:t>langs</a:t>
            </a:r>
            <a:r>
              <a:rPr lang="en-US" dirty="0" smtClean="0"/>
              <a:t> </a:t>
            </a:r>
            <a:r>
              <a:rPr lang="en-US" dirty="0" err="1" smtClean="0"/>
              <a:t>sti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skogsvei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Tidsbruk</a:t>
            </a:r>
            <a:r>
              <a:rPr lang="en-US" dirty="0" smtClean="0"/>
              <a:t> </a:t>
            </a:r>
            <a:r>
              <a:rPr lang="en-US" dirty="0" err="1" smtClean="0"/>
              <a:t>ettermiddag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morgen.</a:t>
            </a:r>
          </a:p>
          <a:p>
            <a:endParaRPr lang="en-US" dirty="0"/>
          </a:p>
          <a:p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bør</a:t>
            </a:r>
            <a:r>
              <a:rPr lang="en-US" dirty="0" smtClean="0"/>
              <a:t> </a:t>
            </a:r>
            <a:r>
              <a:rPr lang="en-US" dirty="0" err="1" smtClean="0"/>
              <a:t>speiderne</a:t>
            </a:r>
            <a:r>
              <a:rPr lang="en-US" dirty="0" smtClean="0"/>
              <a:t> </a:t>
            </a:r>
            <a:r>
              <a:rPr lang="en-US" dirty="0" err="1" smtClean="0"/>
              <a:t>kunne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gjennomføre</a:t>
            </a:r>
            <a:endParaRPr lang="en-US" dirty="0" smtClean="0"/>
          </a:p>
          <a:p>
            <a:r>
              <a:rPr lang="en-US" dirty="0" err="1" smtClean="0"/>
              <a:t>Minst</a:t>
            </a:r>
            <a:r>
              <a:rPr lang="en-US" dirty="0" smtClean="0"/>
              <a:t> 2 </a:t>
            </a:r>
            <a:r>
              <a:rPr lang="en-US" dirty="0" err="1" smtClean="0"/>
              <a:t>speidere</a:t>
            </a:r>
            <a:r>
              <a:rPr lang="en-US" dirty="0" smtClean="0"/>
              <a:t> </a:t>
            </a:r>
            <a:r>
              <a:rPr lang="en-US" dirty="0" err="1" smtClean="0"/>
              <a:t>må</a:t>
            </a:r>
            <a:r>
              <a:rPr lang="en-US" dirty="0" smtClean="0"/>
              <a:t> ha </a:t>
            </a:r>
            <a:r>
              <a:rPr lang="en-US" dirty="0" err="1" smtClean="0"/>
              <a:t>fordypningsmerket</a:t>
            </a:r>
            <a:r>
              <a:rPr lang="en-US" dirty="0" smtClean="0"/>
              <a:t> “</a:t>
            </a:r>
            <a:r>
              <a:rPr lang="en-US" dirty="0" smtClean="0"/>
              <a:t>kart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kompass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Minst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speidere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fordypningsmerket</a:t>
            </a:r>
            <a:r>
              <a:rPr lang="en-US" dirty="0" smtClean="0"/>
              <a:t> “</a:t>
            </a:r>
            <a:r>
              <a:rPr lang="en-US" dirty="0" err="1" smtClean="0"/>
              <a:t>førstehjelp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Patruljefører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vært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haik</a:t>
            </a:r>
            <a:r>
              <a:rPr lang="en-US" dirty="0" smtClean="0"/>
              <a:t> </a:t>
            </a:r>
            <a:r>
              <a:rPr lang="en-US" dirty="0" err="1" smtClean="0"/>
              <a:t>uten</a:t>
            </a:r>
            <a:r>
              <a:rPr lang="en-US" dirty="0" smtClean="0"/>
              <a:t> </a:t>
            </a:r>
            <a:r>
              <a:rPr lang="en-US" dirty="0" err="1" smtClean="0"/>
              <a:t>voksne</a:t>
            </a:r>
            <a:r>
              <a:rPr lang="en-US" dirty="0" smtClean="0"/>
              <a:t> </a:t>
            </a:r>
            <a:r>
              <a:rPr lang="en-US" dirty="0" err="1" smtClean="0"/>
              <a:t>før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Patruljen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bruke</a:t>
            </a:r>
            <a:r>
              <a:rPr lang="en-US" dirty="0" smtClean="0"/>
              <a:t> </a:t>
            </a:r>
            <a:r>
              <a:rPr lang="en-US" dirty="0" err="1" smtClean="0"/>
              <a:t>kokeapparat</a:t>
            </a:r>
            <a:r>
              <a:rPr lang="en-US" dirty="0" smtClean="0"/>
              <a:t> for </a:t>
            </a:r>
            <a:r>
              <a:rPr lang="en-US" dirty="0" err="1" smtClean="0"/>
              <a:t>gass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Patruljen</a:t>
            </a:r>
            <a:r>
              <a:rPr lang="en-US" dirty="0" smtClean="0"/>
              <a:t> </a:t>
            </a:r>
            <a:r>
              <a:rPr lang="en-US" dirty="0" err="1" smtClean="0"/>
              <a:t>etterlever</a:t>
            </a:r>
            <a:r>
              <a:rPr lang="en-US" dirty="0" smtClean="0"/>
              <a:t> </a:t>
            </a:r>
            <a:r>
              <a:rPr lang="en-US" dirty="0" err="1" smtClean="0"/>
              <a:t>speiderlovens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verne</a:t>
            </a:r>
            <a:r>
              <a:rPr lang="en-US" dirty="0" smtClean="0"/>
              <a:t> </a:t>
            </a:r>
            <a:r>
              <a:rPr lang="en-US" dirty="0" err="1" smtClean="0"/>
              <a:t>naturen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b-NO" dirty="0" smtClean="0"/>
              <a:t>Lommepenger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800" dirty="0" smtClean="0"/>
              <a:t>Vi </a:t>
            </a:r>
            <a:r>
              <a:rPr lang="nb-NO" sz="1800" dirty="0"/>
              <a:t>setter ingen fast grense for lommepenger, siden vi ikke klarer å håndheve den uansett, men vi gir et råd: Mat er inkludert i kontingenten. Ingen får noen god leir av å proppe seg med kioskvarer i </a:t>
            </a:r>
            <a:r>
              <a:rPr lang="nb-NO" sz="1800" dirty="0" smtClean="0"/>
              <a:t>isteden. </a:t>
            </a:r>
            <a:r>
              <a:rPr lang="nb-NO" sz="1800" dirty="0"/>
              <a:t>Så hva er passe? Nok til å kjøpe </a:t>
            </a:r>
            <a:r>
              <a:rPr lang="nb-NO" sz="1800" dirty="0" smtClean="0"/>
              <a:t>leir-t-skjorte, </a:t>
            </a:r>
            <a:r>
              <a:rPr lang="nb-NO" sz="1800" dirty="0"/>
              <a:t>et par andre suvenirer eller varer fra Speider-Sport og én og annen is?</a:t>
            </a:r>
          </a:p>
          <a:p>
            <a:r>
              <a:rPr lang="nb-NO" sz="1800" dirty="0" smtClean="0"/>
              <a:t>100 pr dag??</a:t>
            </a:r>
            <a:endParaRPr lang="nb-NO" sz="18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sz="1800" b="1" dirty="0"/>
              <a:t>På Nord 2017 slipper du å være redd for å miste lommeboka eller bankkortet. I stedet kan du gå rundt med pengene dine på håndleddet!</a:t>
            </a:r>
            <a:endParaRPr lang="nb-NO" sz="1800" dirty="0"/>
          </a:p>
          <a:p>
            <a:r>
              <a:rPr lang="nb-NO" sz="1800" dirty="0" smtClean="0"/>
              <a:t>Deltakerne </a:t>
            </a:r>
            <a:r>
              <a:rPr lang="nb-NO" sz="1800" dirty="0"/>
              <a:t>får før leiren tilsendt innloggingsdata og en kode for opprettelse av en lommepengekonto. Ved ankomst til leiren blir et tilhørende armbånd utdelt. Båndet kan du betale med i alle kafeer og butikker på leirområdet. Båndet er samtidig deltakerbåndet for leiren. Kontoen kan fylles opp hjemmefra eller ved bruk av kort på leirområdet. Restbeløp vil bli tilbakeført etter leiren.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9335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err="1" smtClean="0"/>
              <a:t>Mobiltelefon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Det er frivillig å ha med mobiltelefon.</a:t>
            </a:r>
          </a:p>
          <a:p>
            <a:r>
              <a:rPr lang="nb-NO" sz="2400" dirty="0" smtClean="0"/>
              <a:t>Det er begrensede muligheter for å lade mobilen på leiren.</a:t>
            </a:r>
          </a:p>
          <a:p>
            <a:r>
              <a:rPr lang="nb-NO" sz="2400" dirty="0" smtClean="0"/>
              <a:t>For å unngå unødvendig hjemlengsel, og gi speideren trening i å «klare seg selv» ber vi om at foreldre ikke tar direkte kontakt med speideren under leiren, men går via lederene dersom behov for kontakt.</a:t>
            </a:r>
          </a:p>
          <a:p>
            <a:r>
              <a:rPr lang="nb-NO" sz="2400" dirty="0" smtClean="0"/>
              <a:t>Dersom dere får meldinger hjem om hjemlengsel eller andre ting vi ledere bør vite, ta kontakt med oss, så håndterer vi situasjonen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457200" y="1052736"/>
            <a:ext cx="8346519" cy="4640782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Ryggsekk </a:t>
            </a:r>
            <a:r>
              <a:rPr lang="nb-NO" dirty="0"/>
              <a:t>som kan bæres på haik</a:t>
            </a:r>
          </a:p>
          <a:p>
            <a:r>
              <a:rPr lang="nb-NO" dirty="0" smtClean="0"/>
              <a:t>Dagstursekk</a:t>
            </a:r>
          </a:p>
          <a:p>
            <a:r>
              <a:rPr lang="nb-NO" dirty="0"/>
              <a:t>S</a:t>
            </a:r>
            <a:r>
              <a:rPr lang="nb-NO" dirty="0" smtClean="0"/>
              <a:t>peiderskjorte </a:t>
            </a:r>
            <a:r>
              <a:rPr lang="nb-NO" dirty="0"/>
              <a:t>og skjerf</a:t>
            </a:r>
          </a:p>
          <a:p>
            <a:r>
              <a:rPr lang="nb-NO" dirty="0"/>
              <a:t>S</a:t>
            </a:r>
            <a:r>
              <a:rPr lang="nb-NO" dirty="0" smtClean="0"/>
              <a:t>tøvler </a:t>
            </a:r>
            <a:r>
              <a:rPr lang="nb-NO" dirty="0"/>
              <a:t>og regntøy</a:t>
            </a:r>
          </a:p>
          <a:p>
            <a:r>
              <a:rPr lang="nb-NO" dirty="0"/>
              <a:t>G</a:t>
            </a:r>
            <a:r>
              <a:rPr lang="nb-NO" dirty="0" smtClean="0"/>
              <a:t>ode </a:t>
            </a:r>
            <a:r>
              <a:rPr lang="nb-NO" dirty="0"/>
              <a:t>sko til leir- og turbruk</a:t>
            </a:r>
          </a:p>
          <a:p>
            <a:r>
              <a:rPr lang="nb-NO" dirty="0"/>
              <a:t>S</a:t>
            </a:r>
            <a:r>
              <a:rPr lang="nb-NO" dirty="0" smtClean="0"/>
              <a:t>okker</a:t>
            </a:r>
            <a:r>
              <a:rPr lang="nb-NO" dirty="0"/>
              <a:t>, undertøy</a:t>
            </a:r>
          </a:p>
          <a:p>
            <a:r>
              <a:rPr lang="nb-NO" dirty="0"/>
              <a:t>S</a:t>
            </a:r>
            <a:r>
              <a:rPr lang="nb-NO" dirty="0" smtClean="0"/>
              <a:t>horts </a:t>
            </a:r>
            <a:r>
              <a:rPr lang="nb-NO" dirty="0"/>
              <a:t>og t-skjorte (du kan få kjøpt leir-t-skjorte og annet utstyr fra Speider-Sport på leiren)</a:t>
            </a:r>
          </a:p>
          <a:p>
            <a:r>
              <a:rPr lang="nb-NO" dirty="0"/>
              <a:t>B</a:t>
            </a:r>
            <a:r>
              <a:rPr lang="nb-NO" dirty="0" smtClean="0"/>
              <a:t>ukser </a:t>
            </a:r>
            <a:r>
              <a:rPr lang="nb-NO" dirty="0"/>
              <a:t>og gensere (det kan være kaldt på sommeren i Nord-Norge)</a:t>
            </a:r>
          </a:p>
          <a:p>
            <a:r>
              <a:rPr lang="nb-NO" dirty="0"/>
              <a:t>C</a:t>
            </a:r>
            <a:r>
              <a:rPr lang="nb-NO" dirty="0" smtClean="0"/>
              <a:t>aps/solhatt </a:t>
            </a:r>
            <a:r>
              <a:rPr lang="nb-NO" dirty="0"/>
              <a:t>(kan være greit å ha hvis det blir mye sol)</a:t>
            </a:r>
          </a:p>
          <a:p>
            <a:r>
              <a:rPr lang="nb-NO" dirty="0"/>
              <a:t>B</a:t>
            </a:r>
            <a:r>
              <a:rPr lang="nb-NO" dirty="0" smtClean="0"/>
              <a:t>adetøy </a:t>
            </a:r>
            <a:r>
              <a:rPr lang="nb-NO" dirty="0"/>
              <a:t>og håndkle</a:t>
            </a:r>
          </a:p>
          <a:p>
            <a:r>
              <a:rPr lang="nb-NO" dirty="0"/>
              <a:t>L</a:t>
            </a:r>
            <a:r>
              <a:rPr lang="nb-NO" dirty="0" smtClean="0"/>
              <a:t>eirbålskappe </a:t>
            </a:r>
            <a:r>
              <a:rPr lang="nb-NO" dirty="0"/>
              <a:t>(de som har) (også god å ha som teppe rundt soveposen)</a:t>
            </a:r>
          </a:p>
          <a:p>
            <a:r>
              <a:rPr lang="nb-NO" dirty="0"/>
              <a:t>L</a:t>
            </a:r>
            <a:r>
              <a:rPr lang="nb-NO" dirty="0" smtClean="0"/>
              <a:t>iggeunderlag </a:t>
            </a:r>
            <a:r>
              <a:rPr lang="nb-NO" dirty="0"/>
              <a:t>og sovepose (husk at det kan bli kaldt om natta)</a:t>
            </a:r>
          </a:p>
          <a:p>
            <a:r>
              <a:rPr lang="nb-NO" dirty="0"/>
              <a:t>K</a:t>
            </a:r>
            <a:r>
              <a:rPr lang="nb-NO" dirty="0" smtClean="0"/>
              <a:t>niv </a:t>
            </a:r>
            <a:r>
              <a:rPr lang="nb-NO" dirty="0"/>
              <a:t>og lommelykt</a:t>
            </a:r>
          </a:p>
          <a:p>
            <a:r>
              <a:rPr lang="nb-NO" dirty="0"/>
              <a:t>T</a:t>
            </a:r>
            <a:r>
              <a:rPr lang="nb-NO" dirty="0" smtClean="0"/>
              <a:t>urbestikk </a:t>
            </a:r>
            <a:r>
              <a:rPr lang="nb-NO" dirty="0"/>
              <a:t>og drikkeflaske til haiken</a:t>
            </a:r>
          </a:p>
          <a:p>
            <a:r>
              <a:rPr lang="nb-NO" dirty="0"/>
              <a:t>T</a:t>
            </a:r>
            <a:r>
              <a:rPr lang="nb-NO" dirty="0" smtClean="0"/>
              <a:t>oalettsaker</a:t>
            </a:r>
            <a:endParaRPr lang="nb-NO" dirty="0"/>
          </a:p>
          <a:p>
            <a:r>
              <a:rPr lang="nb-NO" dirty="0"/>
              <a:t>S</a:t>
            </a:r>
            <a:r>
              <a:rPr lang="nb-NO" dirty="0" smtClean="0"/>
              <a:t>olkrem </a:t>
            </a:r>
            <a:r>
              <a:rPr lang="nb-NO" dirty="0"/>
              <a:t>og myggmiddel</a:t>
            </a:r>
          </a:p>
          <a:p>
            <a:r>
              <a:rPr lang="nb-NO" dirty="0"/>
              <a:t>M</a:t>
            </a:r>
            <a:r>
              <a:rPr lang="nb-NO" dirty="0" smtClean="0"/>
              <a:t>edisiner </a:t>
            </a:r>
            <a:r>
              <a:rPr lang="nb-NO" dirty="0"/>
              <a:t>hvis du bruker det</a:t>
            </a:r>
          </a:p>
          <a:p>
            <a:r>
              <a:rPr lang="nb-NO" dirty="0"/>
              <a:t>S</a:t>
            </a:r>
            <a:r>
              <a:rPr lang="nb-NO" dirty="0" smtClean="0"/>
              <a:t>krivesaker</a:t>
            </a:r>
            <a:endParaRPr lang="nb-NO" dirty="0"/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Pakk </a:t>
            </a:r>
            <a:r>
              <a:rPr lang="nb-NO" dirty="0"/>
              <a:t>dagstursekken som</a:t>
            </a:r>
            <a:r>
              <a:rPr lang="nb-NO" b="1" dirty="0"/>
              <a:t> </a:t>
            </a:r>
            <a:r>
              <a:rPr lang="nb-NO" b="1" dirty="0" smtClean="0"/>
              <a:t>håndbagasje </a:t>
            </a:r>
            <a:r>
              <a:rPr lang="nb-NO" dirty="0" smtClean="0"/>
              <a:t>for reisen </a:t>
            </a:r>
            <a:r>
              <a:rPr lang="nb-NO" dirty="0"/>
              <a:t>med:</a:t>
            </a:r>
          </a:p>
          <a:p>
            <a:pPr lvl="1"/>
            <a:r>
              <a:rPr lang="nb-NO" sz="1300" dirty="0"/>
              <a:t>Lommepenger for reisen.</a:t>
            </a:r>
          </a:p>
          <a:p>
            <a:pPr lvl="1"/>
            <a:r>
              <a:rPr lang="nb-NO" sz="1300" dirty="0"/>
              <a:t>Lesestoff (hvis det ikke gjør deg flysyk) eller musikk du kan høre på.</a:t>
            </a:r>
          </a:p>
          <a:p>
            <a:pPr lvl="1"/>
            <a:r>
              <a:rPr lang="nb-NO" sz="1300" dirty="0"/>
              <a:t>Tøy du kan trenge underveis – husk vi skal gå fra flyplassen til leirområdet – Tursekken vil bli transportert bort til leiren fra flyplassen.</a:t>
            </a:r>
          </a:p>
          <a:p>
            <a:pPr lvl="1"/>
            <a:r>
              <a:rPr lang="nb-NO" sz="1300" dirty="0"/>
              <a:t>Evt. medisiner</a:t>
            </a:r>
          </a:p>
          <a:p>
            <a:pPr lvl="1"/>
            <a:r>
              <a:rPr lang="nb-NO" sz="1300" dirty="0"/>
              <a:t>NB: Mat, drikke eller toalettsaker i håndbagasjen gir problemer i sikkerhetskontrollen.</a:t>
            </a:r>
          </a:p>
          <a:p>
            <a:endParaRPr lang="nb-N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Pakkeliste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b-NO" dirty="0" smtClean="0"/>
              <a:t>Budsjett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nb-NO" sz="2400" dirty="0" smtClean="0"/>
              <a:t>Leiren vil koste ca: </a:t>
            </a:r>
            <a:br>
              <a:rPr lang="nb-NO" sz="2400" dirty="0" smtClean="0"/>
            </a:br>
            <a:r>
              <a:rPr lang="nb-NO" sz="1800" dirty="0" smtClean="0"/>
              <a:t>Leiravgift 2.750 + Fly 4.000 + RSG 250 = 7.000,- Nok/deltager 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  <a:p>
            <a:r>
              <a:rPr lang="nb-NO" sz="2400" dirty="0" smtClean="0"/>
              <a:t>Dugnader:</a:t>
            </a:r>
          </a:p>
          <a:p>
            <a:pPr lvl="1"/>
            <a:r>
              <a:rPr lang="nb-NO" sz="1800" dirty="0" smtClean="0"/>
              <a:t>Landsbytrippelen </a:t>
            </a:r>
            <a:r>
              <a:rPr lang="nb-NO" sz="1800" dirty="0" smtClean="0">
                <a:sym typeface="Wingdings" panose="05000000000000000000" pitchFamily="2" charset="2"/>
              </a:rPr>
              <a:t> </a:t>
            </a:r>
            <a:r>
              <a:rPr lang="nb-NO" sz="1800" dirty="0" smtClean="0"/>
              <a:t>8.000 Nok</a:t>
            </a:r>
          </a:p>
          <a:p>
            <a:pPr lvl="1"/>
            <a:r>
              <a:rPr lang="nb-NO" sz="1800" dirty="0" smtClean="0">
                <a:sym typeface="Wingdings" panose="05000000000000000000" pitchFamily="2" charset="2"/>
              </a:rPr>
              <a:t>Tungenes  </a:t>
            </a:r>
            <a:r>
              <a:rPr lang="nb-NO" sz="1800" dirty="0" smtClean="0">
                <a:sym typeface="Wingdings" panose="05000000000000000000" pitchFamily="2" charset="2"/>
              </a:rPr>
              <a:t>13.865 </a:t>
            </a:r>
            <a:r>
              <a:rPr lang="nb-NO" sz="1800" dirty="0" smtClean="0">
                <a:sym typeface="Wingdings" panose="05000000000000000000" pitchFamily="2" charset="2"/>
              </a:rPr>
              <a:t>Nok</a:t>
            </a:r>
          </a:p>
          <a:p>
            <a:pPr lvl="1"/>
            <a:r>
              <a:rPr lang="nb-NO" sz="1800" dirty="0" smtClean="0">
                <a:sym typeface="Wingdings" panose="05000000000000000000" pitchFamily="2" charset="2"/>
              </a:rPr>
              <a:t>Vårmarken  </a:t>
            </a:r>
            <a:r>
              <a:rPr lang="nb-NO" sz="1800" dirty="0" smtClean="0">
                <a:sym typeface="Wingdings" panose="05000000000000000000" pitchFamily="2" charset="2"/>
              </a:rPr>
              <a:t>3.300 </a:t>
            </a:r>
            <a:r>
              <a:rPr lang="nb-NO" sz="1800" dirty="0" smtClean="0">
                <a:sym typeface="Wingdings" panose="05000000000000000000" pitchFamily="2" charset="2"/>
              </a:rPr>
              <a:t>Nok</a:t>
            </a:r>
          </a:p>
          <a:p>
            <a:pPr lvl="1"/>
            <a:r>
              <a:rPr lang="nb-NO" sz="2000" dirty="0" smtClean="0">
                <a:sym typeface="Wingdings" panose="05000000000000000000" pitchFamily="2" charset="2"/>
              </a:rPr>
              <a:t>Fra kassa til speidergruppen  </a:t>
            </a:r>
            <a:r>
              <a:rPr lang="nb-NO" sz="2000" dirty="0" smtClean="0">
                <a:sym typeface="Wingdings" panose="05000000000000000000" pitchFamily="2" charset="2"/>
              </a:rPr>
              <a:t>xxxx </a:t>
            </a:r>
            <a:r>
              <a:rPr lang="nb-NO" sz="2000" dirty="0" smtClean="0">
                <a:sym typeface="Wingdings" panose="05000000000000000000" pitchFamily="2" charset="2"/>
              </a:rPr>
              <a:t>Nok</a:t>
            </a:r>
            <a:br>
              <a:rPr lang="nb-NO" sz="2000" dirty="0" smtClean="0">
                <a:sym typeface="Wingdings" panose="05000000000000000000" pitchFamily="2" charset="2"/>
              </a:rPr>
            </a:br>
            <a:endParaRPr lang="nb-NO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28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ord-2017-fjellvann 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2"/>
          <a:stretch/>
        </p:blipFill>
        <p:spPr>
          <a:xfrm rot="21158868">
            <a:off x="5003702" y="2668562"/>
            <a:ext cx="3598848" cy="249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Sylinder 2"/>
          <p:cNvSpPr txBox="1"/>
          <p:nvPr/>
        </p:nvSpPr>
        <p:spPr>
          <a:xfrm rot="20746949">
            <a:off x="417862" y="3561552"/>
            <a:ext cx="20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Helt vilt!</a:t>
            </a:r>
          </a:p>
        </p:txBody>
      </p:sp>
      <p:sp>
        <p:nvSpPr>
          <p:cNvPr id="4" name="TekstSylinder 3"/>
          <p:cNvSpPr txBox="1"/>
          <p:nvPr/>
        </p:nvSpPr>
        <p:spPr>
          <a:xfrm rot="21204249">
            <a:off x="5186758" y="1923066"/>
            <a:ext cx="235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Verdens nordligste landsleir, i midnattssol!</a:t>
            </a:r>
          </a:p>
        </p:txBody>
      </p:sp>
      <p:pic>
        <p:nvPicPr>
          <p:cNvPr id="5" name="Bilde 4" descr="Nord-2017-hjerte 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221">
            <a:off x="487938" y="511102"/>
            <a:ext cx="2681002" cy="268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8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b-NO" dirty="0" smtClean="0"/>
              <a:t>Hva kommer nå?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nb-NO" sz="2000" dirty="0" smtClean="0"/>
              <a:t>Før leir:</a:t>
            </a:r>
          </a:p>
          <a:p>
            <a:pPr lvl="1"/>
            <a:r>
              <a:rPr lang="nb-NO" sz="1600" dirty="0" smtClean="0"/>
              <a:t>Personlig Pakkeliste – hvordan pakke (BAG / </a:t>
            </a:r>
            <a:r>
              <a:rPr lang="nb-NO" sz="1600" dirty="0" smtClean="0"/>
              <a:t>TURSEKK/DAGSTURSEKK)</a:t>
            </a:r>
            <a:endParaRPr lang="nb-NO" sz="1600" dirty="0"/>
          </a:p>
          <a:p>
            <a:pPr lvl="1"/>
            <a:r>
              <a:rPr lang="nb-NO" sz="1600" dirty="0" smtClean="0"/>
              <a:t>Pakkeliste Fellesutstyr -</a:t>
            </a:r>
          </a:p>
          <a:p>
            <a:pPr lvl="1"/>
            <a:r>
              <a:rPr lang="nb-NO" sz="1600" dirty="0" smtClean="0"/>
              <a:t>Pakking av fellesutstyr – trenger hjelp fra foreldre til å pakke telt.</a:t>
            </a:r>
          </a:p>
          <a:p>
            <a:pPr lvl="1"/>
            <a:r>
              <a:rPr lang="nb-NO" sz="1600" dirty="0" smtClean="0"/>
              <a:t>Risikoanalyse</a:t>
            </a:r>
          </a:p>
          <a:p>
            <a:pPr lvl="1"/>
            <a:r>
              <a:rPr lang="nb-NO" sz="1600" dirty="0" smtClean="0"/>
              <a:t>Noe mer?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2000" dirty="0" smtClean="0"/>
              <a:t>Etter leir:</a:t>
            </a:r>
          </a:p>
          <a:p>
            <a:pPr lvl="1"/>
            <a:r>
              <a:rPr lang="nb-NO" sz="1600" dirty="0" smtClean="0"/>
              <a:t>Tørking av telt</a:t>
            </a:r>
          </a:p>
          <a:p>
            <a:pPr lvl="1"/>
            <a:r>
              <a:rPr lang="nb-NO" sz="1600" dirty="0" smtClean="0"/>
              <a:t>Vask av fellesutstyr</a:t>
            </a:r>
            <a:br>
              <a:rPr lang="nb-NO" sz="1600" dirty="0" smtClean="0"/>
            </a:br>
            <a:r>
              <a:rPr lang="nb-NO" sz="2000" dirty="0" smtClean="0">
                <a:sym typeface="Wingdings" panose="05000000000000000000" pitchFamily="2" charset="2"/>
              </a:rPr>
              <a:t/>
            </a:r>
            <a:br>
              <a:rPr lang="nb-NO" sz="2000" dirty="0" smtClean="0">
                <a:sym typeface="Wingdings" panose="05000000000000000000" pitchFamily="2" charset="2"/>
              </a:rPr>
            </a:br>
            <a:endParaRPr lang="nb-NO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4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901255" y="1648293"/>
            <a:ext cx="71690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Daglige oppdateringer på RSG sin Facebookside. </a:t>
            </a:r>
          </a:p>
          <a:p>
            <a:endParaRPr lang="nb-NO" dirty="0"/>
          </a:p>
          <a:p>
            <a:r>
              <a:rPr lang="nb-NO" dirty="0" smtClean="0"/>
              <a:t>Nettside</a:t>
            </a:r>
            <a:r>
              <a:rPr lang="nb-NO" dirty="0"/>
              <a:t>: </a:t>
            </a:r>
            <a:r>
              <a:rPr lang="nb-NO" dirty="0" smtClean="0">
                <a:hlinkClick r:id="rId2"/>
              </a:rPr>
              <a:t>www.randabergspeidergruppe.no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Facebook</a:t>
            </a:r>
            <a:r>
              <a:rPr lang="nb-NO" dirty="0"/>
              <a:t>: </a:t>
            </a:r>
            <a:r>
              <a:rPr lang="nb-NO" dirty="0" smtClean="0">
                <a:hlinkClick r:id="rId3"/>
              </a:rPr>
              <a:t>www.facebook.com/randabergspeidergruppe</a:t>
            </a:r>
            <a:endParaRPr lang="nb-NO" dirty="0" smtClean="0"/>
          </a:p>
          <a:p>
            <a:endParaRPr lang="nb-NO" dirty="0"/>
          </a:p>
          <a:p>
            <a:r>
              <a:rPr lang="nb-NO" dirty="0" err="1"/>
              <a:t>Instagram</a:t>
            </a:r>
            <a:r>
              <a:rPr lang="nb-NO" dirty="0"/>
              <a:t>: </a:t>
            </a:r>
            <a:r>
              <a:rPr lang="nb-NO" dirty="0" smtClean="0"/>
              <a:t>@randabergspeidergruppe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67544" y="404664"/>
            <a:ext cx="4874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Informasjon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860291" y="4233616"/>
            <a:ext cx="7210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Vær beredt for en helt vill opplevelse – velkommen til Bodø sommeren 2017!</a:t>
            </a:r>
          </a:p>
        </p:txBody>
      </p:sp>
    </p:spTree>
    <p:extLst>
      <p:ext uri="{BB962C8B-B14F-4D97-AF65-F5344CB8AC3E}">
        <p14:creationId xmlns:p14="http://schemas.microsoft.com/office/powerpoint/2010/main" val="9152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Skjermbilde 2015-11-03 kl. 22.34.2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0710">
            <a:off x="5279602" y="1788708"/>
            <a:ext cx="3417816" cy="264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lassholder for bilde 11" descr="Skjermbilde 2015-11-03 kl. 22.42.29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8217">
            <a:off x="680979" y="450831"/>
            <a:ext cx="3445636" cy="344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e 8" descr="IMG_1996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9401">
            <a:off x="3552495" y="2546297"/>
            <a:ext cx="1428117" cy="254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Sylinder 2"/>
          <p:cNvSpPr txBox="1"/>
          <p:nvPr/>
        </p:nvSpPr>
        <p:spPr>
          <a:xfrm rot="631765">
            <a:off x="5886174" y="4422942"/>
            <a:ext cx="210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www.nord2017.no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876261" y="5095717"/>
            <a:ext cx="141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@nord2017</a:t>
            </a:r>
          </a:p>
        </p:txBody>
      </p:sp>
      <p:sp>
        <p:nvSpPr>
          <p:cNvPr id="5" name="TekstSylinder 4"/>
          <p:cNvSpPr txBox="1"/>
          <p:nvPr/>
        </p:nvSpPr>
        <p:spPr>
          <a:xfrm rot="941924">
            <a:off x="519043" y="3829021"/>
            <a:ext cx="2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facebook.com</a:t>
            </a:r>
            <a:r>
              <a:rPr lang="nb-NO" dirty="0"/>
              <a:t>/Nord2017</a:t>
            </a:r>
          </a:p>
        </p:txBody>
      </p:sp>
    </p:spTree>
    <p:extLst>
      <p:ext uri="{BB962C8B-B14F-4D97-AF65-F5344CB8AC3E}">
        <p14:creationId xmlns:p14="http://schemas.microsoft.com/office/powerpoint/2010/main" val="3240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333A938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3"/>
          <a:stretch/>
        </p:blipFill>
        <p:spPr>
          <a:xfrm rot="163302">
            <a:off x="628995" y="316941"/>
            <a:ext cx="4998268" cy="4995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6095999" y="1831797"/>
            <a:ext cx="2782957" cy="3573689"/>
          </a:xfrm>
        </p:spPr>
        <p:txBody>
          <a:bodyPr>
            <a:normAutofit/>
          </a:bodyPr>
          <a:lstStyle/>
          <a:p>
            <a:r>
              <a:rPr lang="nb-NO" sz="4000" dirty="0"/>
              <a:t>VÆR BEREDT</a:t>
            </a:r>
          </a:p>
          <a:p>
            <a:r>
              <a:rPr lang="nb-NO" dirty="0"/>
              <a:t>for tidenes lengste landsleir med 14 dager på én uke!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3000" dirty="0"/>
              <a:t>Det blir helt vilt!</a:t>
            </a:r>
          </a:p>
        </p:txBody>
      </p:sp>
    </p:spTree>
    <p:extLst>
      <p:ext uri="{BB962C8B-B14F-4D97-AF65-F5344CB8AC3E}">
        <p14:creationId xmlns:p14="http://schemas.microsoft.com/office/powerpoint/2010/main" val="3190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209331"/>
          </a:xfrm>
        </p:spPr>
        <p:txBody>
          <a:bodyPr>
            <a:normAutofit/>
          </a:bodyPr>
          <a:lstStyle/>
          <a:p>
            <a:r>
              <a:rPr lang="nb-NO" sz="2400" dirty="0" smtClean="0"/>
              <a:t>Velkommen </a:t>
            </a:r>
          </a:p>
          <a:p>
            <a:r>
              <a:rPr lang="nb-NO" sz="2400" dirty="0" smtClean="0"/>
              <a:t>NORD 2017 presentasjon</a:t>
            </a:r>
          </a:p>
          <a:p>
            <a:r>
              <a:rPr lang="nb-NO" sz="2400" dirty="0" smtClean="0"/>
              <a:t>Ledere og Patruljer</a:t>
            </a:r>
          </a:p>
          <a:p>
            <a:r>
              <a:rPr lang="nb-NO" sz="2400" dirty="0" smtClean="0"/>
              <a:t>Leirinformasjon</a:t>
            </a:r>
            <a:endParaRPr lang="nb-NO" sz="2400" dirty="0"/>
          </a:p>
          <a:p>
            <a:pPr lvl="1"/>
            <a:r>
              <a:rPr lang="nb-NO" sz="2000" dirty="0" smtClean="0"/>
              <a:t>Program</a:t>
            </a:r>
          </a:p>
          <a:p>
            <a:pPr lvl="1"/>
            <a:r>
              <a:rPr lang="nb-NO" sz="2000" dirty="0" smtClean="0"/>
              <a:t>Haik</a:t>
            </a:r>
          </a:p>
          <a:p>
            <a:pPr lvl="1"/>
            <a:r>
              <a:rPr lang="nb-NO" sz="2000" dirty="0" smtClean="0"/>
              <a:t>Pakkelister</a:t>
            </a:r>
          </a:p>
          <a:p>
            <a:r>
              <a:rPr lang="nb-NO" sz="2400" dirty="0" smtClean="0"/>
              <a:t>Hva kommer nå?</a:t>
            </a:r>
          </a:p>
          <a:p>
            <a:pPr lvl="1"/>
            <a:r>
              <a:rPr lang="nb-NO" sz="2000" dirty="0" smtClean="0"/>
              <a:t>Pakking av fellesutstyr</a:t>
            </a:r>
            <a:endParaRPr lang="en-US" sz="2000" dirty="0"/>
          </a:p>
          <a:p>
            <a:r>
              <a:rPr lang="nb-NO" sz="2400" dirty="0" smtClean="0"/>
              <a:t>AOB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Agenda</a:t>
            </a:r>
            <a:br>
              <a:rPr lang="nb-NO" dirty="0" smtClean="0"/>
            </a:br>
            <a:r>
              <a:rPr lang="nb-NO" sz="2200" dirty="0" smtClean="0"/>
              <a:t>Foreldremøte: 06.06.2017 – 19:30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1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b-NO" dirty="0" smtClean="0"/>
              <a:t>Ledere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b-NO" sz="2400" dirty="0" smtClean="0"/>
              <a:t>Ledere</a:t>
            </a:r>
          </a:p>
          <a:p>
            <a:pPr lvl="1"/>
            <a:r>
              <a:rPr lang="nb-NO" sz="2000" dirty="0" smtClean="0"/>
              <a:t>Kjell Arvid Jøssang  - 40 46 64 70 (leirsjef)</a:t>
            </a:r>
          </a:p>
          <a:p>
            <a:pPr lvl="1"/>
            <a:r>
              <a:rPr lang="nb-NO" sz="2000" dirty="0" smtClean="0"/>
              <a:t>Hilde Løge – 92 66 61 26 (reiseleder)</a:t>
            </a:r>
          </a:p>
          <a:p>
            <a:pPr lvl="1"/>
            <a:r>
              <a:rPr lang="nb-NO" sz="2000" dirty="0" smtClean="0"/>
              <a:t>Karstein Lerang – 95 94 07 55</a:t>
            </a:r>
          </a:p>
          <a:p>
            <a:pPr lvl="1"/>
            <a:r>
              <a:rPr lang="nb-NO" sz="2000" dirty="0" smtClean="0"/>
              <a:t>Inger Karin Brekke – 99 77 16 15</a:t>
            </a:r>
          </a:p>
          <a:p>
            <a:pPr lvl="1"/>
            <a:r>
              <a:rPr lang="nb-NO" sz="2000" dirty="0" smtClean="0"/>
              <a:t>Jan Tore Helgesen – 48 15 07 14</a:t>
            </a:r>
            <a:endParaRPr lang="nb-NO" sz="2000" dirty="0"/>
          </a:p>
          <a:p>
            <a:r>
              <a:rPr lang="nb-NO" sz="2400" dirty="0" smtClean="0"/>
              <a:t>Rovere</a:t>
            </a:r>
          </a:p>
          <a:p>
            <a:pPr lvl="1"/>
            <a:r>
              <a:rPr lang="nb-NO" sz="2000" dirty="0" smtClean="0"/>
              <a:t>Thomas Hellstrøm Olsen</a:t>
            </a:r>
          </a:p>
          <a:p>
            <a:pPr lvl="1"/>
            <a:r>
              <a:rPr lang="nb-NO" sz="2000" dirty="0" smtClean="0"/>
              <a:t>Karen Løge</a:t>
            </a:r>
          </a:p>
          <a:p>
            <a:pPr lvl="1"/>
            <a:r>
              <a:rPr lang="nb-NO" sz="2000" dirty="0" smtClean="0"/>
              <a:t>Oscar Alm Harestad</a:t>
            </a:r>
          </a:p>
          <a:p>
            <a:pPr lvl="1"/>
            <a:r>
              <a:rPr lang="nb-NO" sz="2000" dirty="0" smtClean="0"/>
              <a:t>Mona Jøssang</a:t>
            </a:r>
          </a:p>
          <a:p>
            <a:r>
              <a:rPr lang="nb-NO" sz="2400" dirty="0" smtClean="0"/>
              <a:t>Stab</a:t>
            </a:r>
          </a:p>
          <a:p>
            <a:pPr lvl="1"/>
            <a:r>
              <a:rPr lang="nb-NO" sz="2000" dirty="0" smtClean="0"/>
              <a:t>Elisabeth Myrås Olsen</a:t>
            </a:r>
          </a:p>
          <a:p>
            <a:pPr lvl="1"/>
            <a:r>
              <a:rPr lang="nb-NO" sz="2000" dirty="0" smtClean="0"/>
              <a:t>Benedikte Petersen</a:t>
            </a:r>
          </a:p>
          <a:p>
            <a:pPr lvl="1"/>
            <a:r>
              <a:rPr lang="nb-NO" sz="2000" dirty="0" smtClean="0"/>
              <a:t>John Georg Riisdal</a:t>
            </a:r>
          </a:p>
        </p:txBody>
      </p:sp>
    </p:spTree>
    <p:extLst>
      <p:ext uri="{BB962C8B-B14F-4D97-AF65-F5344CB8AC3E}">
        <p14:creationId xmlns:p14="http://schemas.microsoft.com/office/powerpoint/2010/main" val="1162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b-NO" dirty="0" smtClean="0"/>
              <a:t>Patruljer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Stifinner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Patrulje</a:t>
            </a:r>
            <a:endParaRPr lang="en-US" sz="2600" b="1" dirty="0" smtClean="0"/>
          </a:p>
          <a:p>
            <a:r>
              <a:rPr lang="en-US" sz="2000" dirty="0" err="1" smtClean="0"/>
              <a:t>Jørgen</a:t>
            </a:r>
            <a:r>
              <a:rPr lang="en-US" sz="2000" dirty="0" smtClean="0"/>
              <a:t> </a:t>
            </a:r>
            <a:r>
              <a:rPr lang="en-US" sz="2000" dirty="0" err="1" smtClean="0"/>
              <a:t>Tjelta</a:t>
            </a:r>
            <a:endParaRPr lang="en-US" sz="2000" dirty="0" smtClean="0"/>
          </a:p>
          <a:p>
            <a:r>
              <a:rPr lang="en-US" sz="2000" dirty="0" smtClean="0"/>
              <a:t>Oskar Hauptmann</a:t>
            </a:r>
          </a:p>
          <a:p>
            <a:r>
              <a:rPr lang="en-US" sz="2000" dirty="0" err="1" smtClean="0"/>
              <a:t>Trym</a:t>
            </a:r>
            <a:r>
              <a:rPr lang="en-US" sz="2000" dirty="0" smtClean="0"/>
              <a:t> </a:t>
            </a:r>
            <a:r>
              <a:rPr lang="en-US" sz="2000" dirty="0" err="1" smtClean="0"/>
              <a:t>Jenssen</a:t>
            </a:r>
            <a:endParaRPr lang="en-US" sz="2000" dirty="0" smtClean="0"/>
          </a:p>
          <a:p>
            <a:r>
              <a:rPr lang="en-US" sz="2000" dirty="0" smtClean="0"/>
              <a:t>Nicolai </a:t>
            </a:r>
            <a:r>
              <a:rPr lang="en-US" sz="2000" dirty="0" err="1" smtClean="0"/>
              <a:t>Stava</a:t>
            </a:r>
            <a:endParaRPr lang="en-US" sz="2000" dirty="0" smtClean="0"/>
          </a:p>
          <a:p>
            <a:r>
              <a:rPr lang="en-US" sz="2000" dirty="0" err="1" smtClean="0"/>
              <a:t>Trym</a:t>
            </a:r>
            <a:r>
              <a:rPr lang="en-US" sz="2000" dirty="0" smtClean="0"/>
              <a:t> </a:t>
            </a:r>
            <a:r>
              <a:rPr lang="en-US" sz="2000" dirty="0" err="1" smtClean="0"/>
              <a:t>Petterson</a:t>
            </a:r>
            <a:endParaRPr lang="en-US" sz="2000" dirty="0" smtClean="0"/>
          </a:p>
          <a:p>
            <a:r>
              <a:rPr lang="en-US" sz="2000" dirty="0" smtClean="0"/>
              <a:t>Mina </a:t>
            </a:r>
            <a:r>
              <a:rPr lang="en-US" sz="2000" dirty="0" err="1" smtClean="0"/>
              <a:t>Hatleskog</a:t>
            </a:r>
            <a:endParaRPr lang="en-US" sz="2000" dirty="0" smtClean="0"/>
          </a:p>
          <a:p>
            <a:r>
              <a:rPr lang="en-US" sz="2000" dirty="0" smtClean="0"/>
              <a:t>Steffen </a:t>
            </a:r>
            <a:r>
              <a:rPr lang="en-US" sz="2000" dirty="0" err="1" smtClean="0"/>
              <a:t>Iversen</a:t>
            </a:r>
            <a:endParaRPr lang="en-US" sz="2000" dirty="0" smtClean="0"/>
          </a:p>
          <a:p>
            <a:r>
              <a:rPr lang="en-US" sz="2000" dirty="0" smtClean="0"/>
              <a:t>Are </a:t>
            </a:r>
            <a:r>
              <a:rPr lang="en-US" sz="2000" dirty="0" err="1" smtClean="0"/>
              <a:t>Løge</a:t>
            </a:r>
            <a:endParaRPr lang="en-US" sz="2000" dirty="0" smtClean="0"/>
          </a:p>
          <a:p>
            <a:r>
              <a:rPr lang="en-US" sz="2000" dirty="0" err="1" smtClean="0"/>
              <a:t>Erling</a:t>
            </a:r>
            <a:r>
              <a:rPr lang="en-US" sz="2000" dirty="0" smtClean="0"/>
              <a:t> </a:t>
            </a:r>
            <a:r>
              <a:rPr lang="en-US" sz="2000" dirty="0" err="1" smtClean="0"/>
              <a:t>Lerang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Vandrer</a:t>
            </a:r>
            <a:r>
              <a:rPr lang="en-US" b="1" dirty="0" smtClean="0"/>
              <a:t> </a:t>
            </a:r>
            <a:r>
              <a:rPr lang="en-US" b="1" dirty="0" err="1"/>
              <a:t>Patrulje</a:t>
            </a:r>
            <a:endParaRPr lang="en-US" b="1" dirty="0"/>
          </a:p>
          <a:p>
            <a:r>
              <a:rPr lang="en-US" sz="2000" dirty="0" err="1" smtClean="0"/>
              <a:t>Mads</a:t>
            </a:r>
            <a:r>
              <a:rPr lang="en-US" sz="2000" dirty="0" smtClean="0"/>
              <a:t> </a:t>
            </a:r>
            <a:r>
              <a:rPr lang="en-US" sz="2000" dirty="0" err="1" smtClean="0"/>
              <a:t>Lønø</a:t>
            </a:r>
            <a:endParaRPr lang="en-US" sz="2000" dirty="0"/>
          </a:p>
          <a:p>
            <a:r>
              <a:rPr lang="en-US" sz="2000" dirty="0" err="1" smtClean="0"/>
              <a:t>Lasse</a:t>
            </a:r>
            <a:r>
              <a:rPr lang="en-US" sz="2000" dirty="0" smtClean="0"/>
              <a:t> Bang-Olsen</a:t>
            </a:r>
            <a:endParaRPr lang="en-US" sz="2000" dirty="0"/>
          </a:p>
          <a:p>
            <a:r>
              <a:rPr lang="en-US" sz="2000" dirty="0" smtClean="0"/>
              <a:t>Olav </a:t>
            </a:r>
            <a:r>
              <a:rPr lang="en-US" sz="2000" dirty="0" err="1" smtClean="0"/>
              <a:t>Omland</a:t>
            </a:r>
            <a:endParaRPr lang="en-US" sz="2000" dirty="0"/>
          </a:p>
          <a:p>
            <a:r>
              <a:rPr lang="en-US" sz="2000" dirty="0" smtClean="0"/>
              <a:t>Knut </a:t>
            </a:r>
            <a:r>
              <a:rPr lang="en-US" sz="2000" dirty="0" err="1" smtClean="0"/>
              <a:t>Storesund</a:t>
            </a:r>
            <a:endParaRPr lang="en-US" sz="2000" dirty="0"/>
          </a:p>
          <a:p>
            <a:r>
              <a:rPr lang="en-US" sz="2000" dirty="0" smtClean="0"/>
              <a:t>Thomas </a:t>
            </a:r>
            <a:r>
              <a:rPr lang="en-US" sz="2000" dirty="0" err="1" smtClean="0"/>
              <a:t>Grønnestad</a:t>
            </a:r>
            <a:endParaRPr lang="en-US" sz="2000" dirty="0"/>
          </a:p>
          <a:p>
            <a:r>
              <a:rPr lang="en-US" sz="2000" dirty="0" smtClean="0"/>
              <a:t>Mats Jøssang</a:t>
            </a:r>
            <a:endParaRPr lang="en-US" sz="2000" dirty="0"/>
          </a:p>
          <a:p>
            <a:r>
              <a:rPr lang="en-US" sz="2000" dirty="0" smtClean="0"/>
              <a:t>Thomas </a:t>
            </a:r>
            <a:r>
              <a:rPr lang="en-US" sz="2000" dirty="0" err="1" smtClean="0"/>
              <a:t>Sørheim</a:t>
            </a:r>
            <a:endParaRPr lang="en-US" sz="2000" dirty="0"/>
          </a:p>
          <a:p>
            <a:r>
              <a:rPr lang="en-US" sz="2000" dirty="0" err="1" smtClean="0"/>
              <a:t>Sondre</a:t>
            </a:r>
            <a:r>
              <a:rPr lang="en-US" sz="2000" dirty="0" smtClean="0"/>
              <a:t> Hammer Bore</a:t>
            </a:r>
            <a:endParaRPr lang="en-US" sz="2000" dirty="0"/>
          </a:p>
          <a:p>
            <a:r>
              <a:rPr lang="en-US" sz="2000" dirty="0" smtClean="0"/>
              <a:t>Andreas </a:t>
            </a:r>
            <a:r>
              <a:rPr lang="en-US" sz="2000" dirty="0" err="1" smtClean="0"/>
              <a:t>Hegreberg</a:t>
            </a:r>
            <a:endParaRPr lang="en-US" sz="2000" dirty="0"/>
          </a:p>
          <a:p>
            <a:pPr marL="0" indent="0">
              <a:buNone/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209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Skjermbilde 2015-11-18 kl. 13.28.2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8"/>
          <a:stretch/>
        </p:blipFill>
        <p:spPr>
          <a:xfrm>
            <a:off x="-22085" y="1454032"/>
            <a:ext cx="9166086" cy="5613794"/>
          </a:xfrm>
          <a:prstGeom prst="rect">
            <a:avLst/>
          </a:prstGeom>
        </p:spPr>
      </p:pic>
      <p:sp>
        <p:nvSpPr>
          <p:cNvPr id="13" name="Eksplosjon 1 12"/>
          <p:cNvSpPr/>
          <p:nvPr/>
        </p:nvSpPr>
        <p:spPr>
          <a:xfrm>
            <a:off x="6493565" y="2727739"/>
            <a:ext cx="960783" cy="684696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Leir</a:t>
            </a:r>
          </a:p>
        </p:txBody>
      </p:sp>
      <p:sp>
        <p:nvSpPr>
          <p:cNvPr id="14" name="Rektangel 13"/>
          <p:cNvSpPr/>
          <p:nvPr/>
        </p:nvSpPr>
        <p:spPr>
          <a:xfrm rot="21199070">
            <a:off x="6294596" y="4913987"/>
            <a:ext cx="2495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FFFFFF"/>
                </a:solidFill>
              </a:rPr>
              <a:t>Leirområdet ligger i gangavstand fra villmark, flyplass, togstasjon, </a:t>
            </a:r>
            <a:r>
              <a:rPr lang="nb-NO" sz="1200" dirty="0" err="1">
                <a:solidFill>
                  <a:srgbClr val="FFFFFF"/>
                </a:solidFill>
              </a:rPr>
              <a:t>båtkai</a:t>
            </a:r>
            <a:r>
              <a:rPr lang="nb-NO" sz="1200" dirty="0">
                <a:solidFill>
                  <a:srgbClr val="FFFFFF"/>
                </a:solidFill>
              </a:rPr>
              <a:t>, badeland og ellers alt som er viktig.</a:t>
            </a:r>
          </a:p>
        </p:txBody>
      </p:sp>
      <p:pic>
        <p:nvPicPr>
          <p:cNvPr id="16" name="Bilde 15" descr="Nord 2017 - ppt_norsk 2b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109" cy="27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Kart</a:t>
            </a:r>
            <a:endParaRPr lang="en-US" dirty="0"/>
          </a:p>
        </p:txBody>
      </p:sp>
      <p:pic>
        <p:nvPicPr>
          <p:cNvPr id="1026" name="Picture 2" descr="aff7d70b-9a63-404f-95e5-ee55c4507cf6@HALLIBUR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" y="908721"/>
            <a:ext cx="9135366" cy="64771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779912" y="2348880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Forberedelser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nb-NO" sz="1800" b="1" dirty="0" smtClean="0"/>
              <a:t>Påmelding</a:t>
            </a:r>
            <a:r>
              <a:rPr lang="nb-NO" sz="1800" dirty="0" smtClean="0"/>
              <a:t> </a:t>
            </a:r>
            <a:r>
              <a:rPr lang="nb-NO" sz="1800" dirty="0" smtClean="0">
                <a:sym typeface="Wingdings" panose="05000000000000000000" pitchFamily="2" charset="2"/>
              </a:rPr>
              <a:t> OK</a:t>
            </a:r>
            <a:endParaRPr lang="nb-NO" sz="1800" dirty="0" smtClean="0"/>
          </a:p>
          <a:p>
            <a:r>
              <a:rPr lang="nb-NO" sz="1800" dirty="0" smtClean="0"/>
              <a:t>Velge </a:t>
            </a:r>
            <a:r>
              <a:rPr lang="nb-NO" sz="1800" b="1" dirty="0" smtClean="0"/>
              <a:t>ansvarlig leder </a:t>
            </a:r>
            <a:r>
              <a:rPr lang="nb-NO" sz="1800" dirty="0" smtClean="0"/>
              <a:t>for turen </a:t>
            </a:r>
            <a:r>
              <a:rPr lang="nb-NO" sz="1800" dirty="0" smtClean="0">
                <a:sym typeface="Wingdings" panose="05000000000000000000" pitchFamily="2" charset="2"/>
              </a:rPr>
              <a:t> OK</a:t>
            </a:r>
            <a:endParaRPr lang="nb-NO" sz="1800" dirty="0" smtClean="0"/>
          </a:p>
          <a:p>
            <a:r>
              <a:rPr lang="nb-NO" sz="1800" dirty="0" smtClean="0"/>
              <a:t>Velge </a:t>
            </a:r>
            <a:r>
              <a:rPr lang="nb-NO" sz="1800" b="1" dirty="0" smtClean="0"/>
              <a:t>hjemmeleder</a:t>
            </a:r>
            <a:r>
              <a:rPr lang="nb-NO" sz="1800" dirty="0" smtClean="0"/>
              <a:t> for turen </a:t>
            </a:r>
            <a:r>
              <a:rPr lang="nb-NO" sz="1800" dirty="0" smtClean="0">
                <a:sym typeface="Wingdings" panose="05000000000000000000" pitchFamily="2" charset="2"/>
              </a:rPr>
              <a:t>??</a:t>
            </a:r>
            <a:endParaRPr lang="nb-NO" sz="1800" dirty="0" smtClean="0"/>
          </a:p>
          <a:p>
            <a:r>
              <a:rPr lang="nb-NO" sz="1800" dirty="0" smtClean="0"/>
              <a:t>Innhente / registrere </a:t>
            </a:r>
            <a:r>
              <a:rPr lang="nb-NO" sz="1800" b="1" dirty="0" smtClean="0"/>
              <a:t>politiattest</a:t>
            </a:r>
            <a:r>
              <a:rPr lang="nb-NO" sz="1800" dirty="0" smtClean="0"/>
              <a:t> for alle ledere og rovere </a:t>
            </a:r>
            <a:r>
              <a:rPr lang="nb-NO" sz="1800" dirty="0" smtClean="0">
                <a:sym typeface="Wingdings" panose="05000000000000000000" pitchFamily="2" charset="2"/>
              </a:rPr>
              <a:t> Pågående</a:t>
            </a:r>
            <a:endParaRPr lang="nb-NO" sz="1800" dirty="0" smtClean="0"/>
          </a:p>
          <a:p>
            <a:r>
              <a:rPr lang="nb-NO" sz="1800" b="1" dirty="0" smtClean="0"/>
              <a:t>Utstyrskontainer</a:t>
            </a:r>
            <a:r>
              <a:rPr lang="nb-NO" sz="1800" dirty="0" smtClean="0"/>
              <a:t> Pakkes </a:t>
            </a:r>
            <a:r>
              <a:rPr lang="nb-NO" sz="1800" dirty="0" smtClean="0">
                <a:sym typeface="Wingdings" panose="05000000000000000000" pitchFamily="2" charset="2"/>
              </a:rPr>
              <a:t></a:t>
            </a:r>
            <a:r>
              <a:rPr lang="nb-NO" sz="1800" dirty="0" smtClean="0"/>
              <a:t> 21.06.17 kl 18:00 – 21:00, Hentes 13.07 kl 19:00</a:t>
            </a:r>
          </a:p>
          <a:p>
            <a:r>
              <a:rPr lang="nb-NO" sz="1800" b="1" dirty="0" smtClean="0"/>
              <a:t>Menytype</a:t>
            </a:r>
            <a:r>
              <a:rPr lang="nb-NO" sz="1800" dirty="0" smtClean="0"/>
              <a:t> for matkasse </a:t>
            </a:r>
            <a:r>
              <a:rPr lang="nb-NO" sz="1800" dirty="0" smtClean="0">
                <a:sym typeface="Wingdings" panose="05000000000000000000" pitchFamily="2" charset="2"/>
              </a:rPr>
              <a:t> OK</a:t>
            </a:r>
            <a:endParaRPr lang="nb-NO" sz="1800" dirty="0" smtClean="0"/>
          </a:p>
          <a:p>
            <a:r>
              <a:rPr lang="nb-NO" sz="1800" dirty="0" smtClean="0"/>
              <a:t>Velge vennskapsgruppe – </a:t>
            </a:r>
            <a:r>
              <a:rPr lang="nb-NO" sz="1800" b="1" dirty="0" smtClean="0"/>
              <a:t>Madla</a:t>
            </a:r>
            <a:r>
              <a:rPr lang="nb-NO" sz="1800" dirty="0"/>
              <a:t> </a:t>
            </a:r>
            <a:r>
              <a:rPr lang="nb-NO" sz="1800" dirty="0" smtClean="0">
                <a:sym typeface="Wingdings" panose="05000000000000000000" pitchFamily="2" charset="2"/>
              </a:rPr>
              <a:t> Dobbeltsjekk</a:t>
            </a:r>
            <a:endParaRPr lang="nb-NO" sz="1800" dirty="0" smtClean="0"/>
          </a:p>
          <a:p>
            <a:r>
              <a:rPr lang="nb-NO" sz="1800" dirty="0" smtClean="0"/>
              <a:t>Patruljenivå </a:t>
            </a:r>
            <a:endParaRPr lang="nb-NO" sz="1800" dirty="0" smtClean="0"/>
          </a:p>
          <a:p>
            <a:pPr lvl="1"/>
            <a:r>
              <a:rPr lang="nb-NO" sz="1400" dirty="0" smtClean="0"/>
              <a:t>Antall </a:t>
            </a:r>
            <a:r>
              <a:rPr lang="nb-NO" sz="1400" dirty="0" smtClean="0"/>
              <a:t>rajer</a:t>
            </a:r>
          </a:p>
          <a:p>
            <a:pPr lvl="1"/>
            <a:r>
              <a:rPr lang="nb-NO" sz="1400" dirty="0" smtClean="0"/>
              <a:t>Helsekort i orden, spesielle behov</a:t>
            </a:r>
          </a:p>
          <a:p>
            <a:r>
              <a:rPr lang="nb-NO" sz="1800" dirty="0" smtClean="0"/>
              <a:t>Individnivå</a:t>
            </a:r>
            <a:endParaRPr lang="nb-NO" sz="1800" dirty="0" smtClean="0"/>
          </a:p>
          <a:p>
            <a:pPr lvl="1"/>
            <a:r>
              <a:rPr lang="nb-NO" sz="1400" dirty="0" smtClean="0"/>
              <a:t>Alle deltagere må ta «Jeg er beredt» merke innen leiren starter - vil bli del av programmet våren 2017.</a:t>
            </a:r>
          </a:p>
          <a:p>
            <a:pPr lvl="1"/>
            <a:r>
              <a:rPr lang="nb-NO" sz="1400" dirty="0" smtClean="0"/>
              <a:t>Ellers som vanlig</a:t>
            </a:r>
          </a:p>
          <a:p>
            <a:endParaRPr lang="nb-NO" sz="1800" dirty="0" smtClean="0"/>
          </a:p>
          <a:p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0510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1259</Words>
  <Application>Microsoft Office PowerPoint</Application>
  <PresentationFormat>On-screen Show (4:3)</PresentationFormat>
  <Paragraphs>223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Randaberg Speidergruppe Foreldremøte 06.06.2017  </vt:lpstr>
      <vt:lpstr>PowerPoint Presentation</vt:lpstr>
      <vt:lpstr>Agenda Foreldremøte: 06.06.2017 – 19:30</vt:lpstr>
      <vt:lpstr>PowerPoint Presentation</vt:lpstr>
      <vt:lpstr>Ledere</vt:lpstr>
      <vt:lpstr>Patruljer</vt:lpstr>
      <vt:lpstr>PowerPoint Presentation</vt:lpstr>
      <vt:lpstr>PowerPoint Presentation</vt:lpstr>
      <vt:lpstr>Forberedelser</vt:lpstr>
      <vt:lpstr>Reise</vt:lpstr>
      <vt:lpstr>Reise</vt:lpstr>
      <vt:lpstr>PowerPoint Presentation</vt:lpstr>
      <vt:lpstr>Lederbarn</vt:lpstr>
      <vt:lpstr>Haik Vandrere</vt:lpstr>
      <vt:lpstr>Haik Stifinnere</vt:lpstr>
      <vt:lpstr>Lommepenger</vt:lpstr>
      <vt:lpstr>Mobiltelefon</vt:lpstr>
      <vt:lpstr>PowerPoint Presentation</vt:lpstr>
      <vt:lpstr>Budsjett</vt:lpstr>
      <vt:lpstr>Hva kommer nå?</vt:lpstr>
      <vt:lpstr>PowerPoint Presentation</vt:lpstr>
      <vt:lpstr>PowerPoint Presentation</vt:lpstr>
      <vt:lpstr>PowerPoint Presentation</vt:lpstr>
    </vt:vector>
  </TitlesOfParts>
  <Company>Halliburton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Erle P. Halliburton</dc:creator>
  <cp:lastModifiedBy>Erle P. Halliburton</cp:lastModifiedBy>
  <cp:revision>146</cp:revision>
  <cp:lastPrinted>2015-05-28T13:13:01Z</cp:lastPrinted>
  <dcterms:created xsi:type="dcterms:W3CDTF">2015-03-07T14:46:32Z</dcterms:created>
  <dcterms:modified xsi:type="dcterms:W3CDTF">2017-06-05T19:58:26Z</dcterms:modified>
</cp:coreProperties>
</file>